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sldIdLst>
    <p:sldId id="256" r:id="rId2"/>
    <p:sldId id="260" r:id="rId3"/>
    <p:sldId id="272" r:id="rId4"/>
    <p:sldId id="259" r:id="rId5"/>
    <p:sldId id="264" r:id="rId6"/>
    <p:sldId id="273" r:id="rId7"/>
    <p:sldId id="275" r:id="rId8"/>
    <p:sldId id="261" r:id="rId9"/>
    <p:sldId id="276" r:id="rId10"/>
    <p:sldId id="262" r:id="rId11"/>
    <p:sldId id="277" r:id="rId12"/>
    <p:sldId id="263" r:id="rId13"/>
    <p:sldId id="279" r:id="rId14"/>
    <p:sldId id="278" r:id="rId15"/>
    <p:sldId id="270" r:id="rId16"/>
    <p:sldId id="274" r:id="rId17"/>
    <p:sldId id="269" r:id="rId18"/>
    <p:sldId id="271" r:id="rId19"/>
    <p:sldId id="268" r:id="rId20"/>
    <p:sldId id="266" r:id="rId21"/>
    <p:sldId id="267" r:id="rId22"/>
    <p:sldId id="258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E63700"/>
    <a:srgbClr val="FFFFFF"/>
    <a:srgbClr val="F00000"/>
    <a:srgbClr val="F0000F"/>
    <a:srgbClr val="FF0000"/>
    <a:srgbClr val="1F77B4"/>
    <a:srgbClr val="E2EB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4641937-16B1-4FA1-BE9B-F8929768D315}" v="130" dt="2022-08-01T12:59:50.57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3" autoAdjust="0"/>
    <p:restoredTop sz="94660"/>
  </p:normalViewPr>
  <p:slideViewPr>
    <p:cSldViewPr snapToGrid="0">
      <p:cViewPr varScale="1">
        <p:scale>
          <a:sx n="161" d="100"/>
          <a:sy n="161" d="100"/>
        </p:scale>
        <p:origin x="150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cott Oswald" userId="dc556f76c70b138e" providerId="LiveId" clId="{D4641937-16B1-4FA1-BE9B-F8929768D315}"/>
    <pc:docChg chg="undo custSel addSld delSld modSld sldOrd">
      <pc:chgData name="Scott Oswald" userId="dc556f76c70b138e" providerId="LiveId" clId="{D4641937-16B1-4FA1-BE9B-F8929768D315}" dt="2022-08-01T13:00:12.901" v="1653" actId="478"/>
      <pc:docMkLst>
        <pc:docMk/>
      </pc:docMkLst>
      <pc:sldChg chg="addSp modSp mod setBg">
        <pc:chgData name="Scott Oswald" userId="dc556f76c70b138e" providerId="LiveId" clId="{D4641937-16B1-4FA1-BE9B-F8929768D315}" dt="2022-07-25T19:11:59.676" v="283" actId="12788"/>
        <pc:sldMkLst>
          <pc:docMk/>
          <pc:sldMk cId="776894839" sldId="256"/>
        </pc:sldMkLst>
        <pc:spChg chg="mod">
          <ac:chgData name="Scott Oswald" userId="dc556f76c70b138e" providerId="LiveId" clId="{D4641937-16B1-4FA1-BE9B-F8929768D315}" dt="2022-07-25T19:11:29.079" v="279" actId="14100"/>
          <ac:spMkLst>
            <pc:docMk/>
            <pc:sldMk cId="776894839" sldId="256"/>
            <ac:spMk id="2" creationId="{B037E52A-897C-C6DE-A64C-312AA5C90E03}"/>
          </ac:spMkLst>
        </pc:spChg>
        <pc:spChg chg="mod">
          <ac:chgData name="Scott Oswald" userId="dc556f76c70b138e" providerId="LiveId" clId="{D4641937-16B1-4FA1-BE9B-F8929768D315}" dt="2022-07-25T19:11:59.676" v="283" actId="12788"/>
          <ac:spMkLst>
            <pc:docMk/>
            <pc:sldMk cId="776894839" sldId="256"/>
            <ac:spMk id="3" creationId="{A1B79623-2149-23E6-D0CA-59A83CC932D3}"/>
          </ac:spMkLst>
        </pc:spChg>
        <pc:picChg chg="add mod ord modCrop">
          <ac:chgData name="Scott Oswald" userId="dc556f76c70b138e" providerId="LiveId" clId="{D4641937-16B1-4FA1-BE9B-F8929768D315}" dt="2022-07-25T19:10:24.453" v="272" actId="171"/>
          <ac:picMkLst>
            <pc:docMk/>
            <pc:sldMk cId="776894839" sldId="256"/>
            <ac:picMk id="5" creationId="{381875AE-719F-4F45-935E-86A5278C717E}"/>
          </ac:picMkLst>
        </pc:picChg>
      </pc:sldChg>
      <pc:sldChg chg="addSp delSp modSp del mod">
        <pc:chgData name="Scott Oswald" userId="dc556f76c70b138e" providerId="LiveId" clId="{D4641937-16B1-4FA1-BE9B-F8929768D315}" dt="2022-07-27T12:16:29.555" v="718" actId="47"/>
        <pc:sldMkLst>
          <pc:docMk/>
          <pc:sldMk cId="3365096421" sldId="257"/>
        </pc:sldMkLst>
        <pc:spChg chg="mod">
          <ac:chgData name="Scott Oswald" userId="dc556f76c70b138e" providerId="LiveId" clId="{D4641937-16B1-4FA1-BE9B-F8929768D315}" dt="2022-07-25T19:03:02.077" v="71"/>
          <ac:spMkLst>
            <pc:docMk/>
            <pc:sldMk cId="3365096421" sldId="257"/>
            <ac:spMk id="2" creationId="{5D8943A3-479A-9AD1-AFA9-6B2F98F8A31A}"/>
          </ac:spMkLst>
        </pc:spChg>
        <pc:spChg chg="add del mod">
          <ac:chgData name="Scott Oswald" userId="dc556f76c70b138e" providerId="LiveId" clId="{D4641937-16B1-4FA1-BE9B-F8929768D315}" dt="2022-07-25T19:13:37.408" v="291" actId="931"/>
          <ac:spMkLst>
            <pc:docMk/>
            <pc:sldMk cId="3365096421" sldId="257"/>
            <ac:spMk id="4" creationId="{CAB55876-3824-8143-EBEE-78E906084265}"/>
          </ac:spMkLst>
        </pc:spChg>
        <pc:spChg chg="add mod ord">
          <ac:chgData name="Scott Oswald" userId="dc556f76c70b138e" providerId="LiveId" clId="{D4641937-16B1-4FA1-BE9B-F8929768D315}" dt="2022-07-25T19:17:33.607" v="319" actId="14100"/>
          <ac:spMkLst>
            <pc:docMk/>
            <pc:sldMk cId="3365096421" sldId="257"/>
            <ac:spMk id="8" creationId="{56A7AEE3-919C-4027-2DEF-67C01FDA1E43}"/>
          </ac:spMkLst>
        </pc:spChg>
        <pc:picChg chg="del">
          <ac:chgData name="Scott Oswald" userId="dc556f76c70b138e" providerId="LiveId" clId="{D4641937-16B1-4FA1-BE9B-F8929768D315}" dt="2022-07-25T19:13:11.387" v="290" actId="478"/>
          <ac:picMkLst>
            <pc:docMk/>
            <pc:sldMk cId="3365096421" sldId="257"/>
            <ac:picMk id="5" creationId="{5CAEF6C6-1B7F-67B9-9BB5-F9DD59474E86}"/>
          </ac:picMkLst>
        </pc:picChg>
        <pc:picChg chg="add mod modCrop">
          <ac:chgData name="Scott Oswald" userId="dc556f76c70b138e" providerId="LiveId" clId="{D4641937-16B1-4FA1-BE9B-F8929768D315}" dt="2022-07-25T19:18:00.071" v="322" actId="12788"/>
          <ac:picMkLst>
            <pc:docMk/>
            <pc:sldMk cId="3365096421" sldId="257"/>
            <ac:picMk id="7" creationId="{31E88634-795A-BC64-E255-CF2377B3DE5A}"/>
          </ac:picMkLst>
        </pc:picChg>
      </pc:sldChg>
      <pc:sldChg chg="modSp ord">
        <pc:chgData name="Scott Oswald" userId="dc556f76c70b138e" providerId="LiveId" clId="{D4641937-16B1-4FA1-BE9B-F8929768D315}" dt="2022-07-28T22:11:59.186" v="1360"/>
        <pc:sldMkLst>
          <pc:docMk/>
          <pc:sldMk cId="2467439171" sldId="258"/>
        </pc:sldMkLst>
        <pc:spChg chg="mod">
          <ac:chgData name="Scott Oswald" userId="dc556f76c70b138e" providerId="LiveId" clId="{D4641937-16B1-4FA1-BE9B-F8929768D315}" dt="2022-07-25T19:03:02.077" v="71"/>
          <ac:spMkLst>
            <pc:docMk/>
            <pc:sldMk cId="2467439171" sldId="258"/>
            <ac:spMk id="2" creationId="{0FA2E217-2DAA-92A7-28DD-4031F3C0E860}"/>
          </ac:spMkLst>
        </pc:spChg>
        <pc:picChg chg="mod">
          <ac:chgData name="Scott Oswald" userId="dc556f76c70b138e" providerId="LiveId" clId="{D4641937-16B1-4FA1-BE9B-F8929768D315}" dt="2022-07-25T19:03:02.077" v="71"/>
          <ac:picMkLst>
            <pc:docMk/>
            <pc:sldMk cId="2467439171" sldId="258"/>
            <ac:picMk id="5" creationId="{C828A7B4-35ED-61C1-0681-F193DAF6FCAD}"/>
          </ac:picMkLst>
        </pc:picChg>
      </pc:sldChg>
      <pc:sldChg chg="addSp delSp modSp mod ord delAnim modAnim">
        <pc:chgData name="Scott Oswald" userId="dc556f76c70b138e" providerId="LiveId" clId="{D4641937-16B1-4FA1-BE9B-F8929768D315}" dt="2022-07-27T20:36:23.132" v="1100"/>
        <pc:sldMkLst>
          <pc:docMk/>
          <pc:sldMk cId="2834327498" sldId="259"/>
        </pc:sldMkLst>
        <pc:spChg chg="mod">
          <ac:chgData name="Scott Oswald" userId="dc556f76c70b138e" providerId="LiveId" clId="{D4641937-16B1-4FA1-BE9B-F8929768D315}" dt="2022-07-25T19:03:02.077" v="71"/>
          <ac:spMkLst>
            <pc:docMk/>
            <pc:sldMk cId="2834327498" sldId="259"/>
            <ac:spMk id="2" creationId="{1C194BF7-9602-8076-0496-1005C608B4E9}"/>
          </ac:spMkLst>
        </pc:spChg>
        <pc:spChg chg="add mod">
          <ac:chgData name="Scott Oswald" userId="dc556f76c70b138e" providerId="LiveId" clId="{D4641937-16B1-4FA1-BE9B-F8929768D315}" dt="2022-07-27T20:32:13.186" v="998" actId="1076"/>
          <ac:spMkLst>
            <pc:docMk/>
            <pc:sldMk cId="2834327498" sldId="259"/>
            <ac:spMk id="3" creationId="{681C739F-2EC3-91A5-5A61-F75A44394C81}"/>
          </ac:spMkLst>
        </pc:spChg>
        <pc:spChg chg="add mod">
          <ac:chgData name="Scott Oswald" userId="dc556f76c70b138e" providerId="LiveId" clId="{D4641937-16B1-4FA1-BE9B-F8929768D315}" dt="2022-07-27T20:35:37.879" v="1090" actId="122"/>
          <ac:spMkLst>
            <pc:docMk/>
            <pc:sldMk cId="2834327498" sldId="259"/>
            <ac:spMk id="5" creationId="{9BD46E66-1A05-939D-1C58-E2B0C82F111D}"/>
          </ac:spMkLst>
        </pc:spChg>
        <pc:spChg chg="add mod ord">
          <ac:chgData name="Scott Oswald" userId="dc556f76c70b138e" providerId="LiveId" clId="{D4641937-16B1-4FA1-BE9B-F8929768D315}" dt="2022-07-27T20:32:32.146" v="1024" actId="14100"/>
          <ac:spMkLst>
            <pc:docMk/>
            <pc:sldMk cId="2834327498" sldId="259"/>
            <ac:spMk id="6" creationId="{86C31492-9367-1227-4117-5694C5B2B019}"/>
          </ac:spMkLst>
        </pc:spChg>
        <pc:spChg chg="add del mod">
          <ac:chgData name="Scott Oswald" userId="dc556f76c70b138e" providerId="LiveId" clId="{D4641937-16B1-4FA1-BE9B-F8929768D315}" dt="2022-07-25T19:32:32.657" v="336" actId="478"/>
          <ac:spMkLst>
            <pc:docMk/>
            <pc:sldMk cId="2834327498" sldId="259"/>
            <ac:spMk id="8" creationId="{B272E300-7FA9-15AC-6D3E-9D7E92E4641D}"/>
          </ac:spMkLst>
        </pc:spChg>
        <pc:spChg chg="add mod">
          <ac:chgData name="Scott Oswald" userId="dc556f76c70b138e" providerId="LiveId" clId="{D4641937-16B1-4FA1-BE9B-F8929768D315}" dt="2022-07-27T20:32:40.754" v="1027" actId="1076"/>
          <ac:spMkLst>
            <pc:docMk/>
            <pc:sldMk cId="2834327498" sldId="259"/>
            <ac:spMk id="9" creationId="{A8C458A3-9234-C8C1-4490-FC9654970CCB}"/>
          </ac:spMkLst>
        </pc:spChg>
        <pc:spChg chg="add mod">
          <ac:chgData name="Scott Oswald" userId="dc556f76c70b138e" providerId="LiveId" clId="{D4641937-16B1-4FA1-BE9B-F8929768D315}" dt="2022-07-25T19:33:58.072" v="369" actId="1076"/>
          <ac:spMkLst>
            <pc:docMk/>
            <pc:sldMk cId="2834327498" sldId="259"/>
            <ac:spMk id="10" creationId="{A887AFF1-58EF-AA4F-8137-C908321F7F3F}"/>
          </ac:spMkLst>
        </pc:spChg>
        <pc:spChg chg="add mod">
          <ac:chgData name="Scott Oswald" userId="dc556f76c70b138e" providerId="LiveId" clId="{D4641937-16B1-4FA1-BE9B-F8929768D315}" dt="2022-07-25T19:35:41.607" v="378" actId="1076"/>
          <ac:spMkLst>
            <pc:docMk/>
            <pc:sldMk cId="2834327498" sldId="259"/>
            <ac:spMk id="11" creationId="{CF122E66-BD2E-0D50-1048-21442CE453ED}"/>
          </ac:spMkLst>
        </pc:spChg>
        <pc:spChg chg="add mod">
          <ac:chgData name="Scott Oswald" userId="dc556f76c70b138e" providerId="LiveId" clId="{D4641937-16B1-4FA1-BE9B-F8929768D315}" dt="2022-07-27T20:32:27.706" v="1023" actId="14100"/>
          <ac:spMkLst>
            <pc:docMk/>
            <pc:sldMk cId="2834327498" sldId="259"/>
            <ac:spMk id="14" creationId="{A65E038A-8A38-5F2F-A373-B8A775C16240}"/>
          </ac:spMkLst>
        </pc:spChg>
        <pc:spChg chg="add mod">
          <ac:chgData name="Scott Oswald" userId="dc556f76c70b138e" providerId="LiveId" clId="{D4641937-16B1-4FA1-BE9B-F8929768D315}" dt="2022-07-27T20:35:51.651" v="1095" actId="1076"/>
          <ac:spMkLst>
            <pc:docMk/>
            <pc:sldMk cId="2834327498" sldId="259"/>
            <ac:spMk id="16" creationId="{8BD0124A-BF5F-8AA9-0255-3202740AA982}"/>
          </ac:spMkLst>
        </pc:spChg>
        <pc:picChg chg="add mod">
          <ac:chgData name="Scott Oswald" userId="dc556f76c70b138e" providerId="LiveId" clId="{D4641937-16B1-4FA1-BE9B-F8929768D315}" dt="2022-07-27T20:32:36.746" v="1026" actId="1076"/>
          <ac:picMkLst>
            <pc:docMk/>
            <pc:sldMk cId="2834327498" sldId="259"/>
            <ac:picMk id="4" creationId="{9347C8EA-70CB-21B4-AA4D-3BD43E0447D9}"/>
          </ac:picMkLst>
        </pc:picChg>
        <pc:picChg chg="del">
          <ac:chgData name="Scott Oswald" userId="dc556f76c70b138e" providerId="LiveId" clId="{D4641937-16B1-4FA1-BE9B-F8929768D315}" dt="2022-07-25T19:12:53.857" v="289" actId="478"/>
          <ac:picMkLst>
            <pc:docMk/>
            <pc:sldMk cId="2834327498" sldId="259"/>
            <ac:picMk id="5" creationId="{95479981-1415-38EB-AFDA-BAEA1FEF71BB}"/>
          </ac:picMkLst>
        </pc:picChg>
        <pc:picChg chg="add mod">
          <ac:chgData name="Scott Oswald" userId="dc556f76c70b138e" providerId="LiveId" clId="{D4641937-16B1-4FA1-BE9B-F8929768D315}" dt="2022-07-25T19:35:41.607" v="378" actId="1076"/>
          <ac:picMkLst>
            <pc:docMk/>
            <pc:sldMk cId="2834327498" sldId="259"/>
            <ac:picMk id="13" creationId="{E7981F6C-2B54-67AD-AACB-2DB6D25F4FA2}"/>
          </ac:picMkLst>
        </pc:picChg>
        <pc:picChg chg="add mod">
          <ac:chgData name="Scott Oswald" userId="dc556f76c70b138e" providerId="LiveId" clId="{D4641937-16B1-4FA1-BE9B-F8929768D315}" dt="2022-07-25T19:35:41.607" v="378" actId="1076"/>
          <ac:picMkLst>
            <pc:docMk/>
            <pc:sldMk cId="2834327498" sldId="259"/>
            <ac:picMk id="15" creationId="{7B32AC60-3F48-14F7-7490-9536D2E222E8}"/>
          </ac:picMkLst>
        </pc:picChg>
        <pc:picChg chg="add mod modCrop">
          <ac:chgData name="Scott Oswald" userId="dc556f76c70b138e" providerId="LiveId" clId="{D4641937-16B1-4FA1-BE9B-F8929768D315}" dt="2022-07-27T20:31:36.051" v="977" actId="1076"/>
          <ac:picMkLst>
            <pc:docMk/>
            <pc:sldMk cId="2834327498" sldId="259"/>
            <ac:picMk id="17" creationId="{04316B4F-7C91-56A7-D531-DB4A86198157}"/>
          </ac:picMkLst>
        </pc:picChg>
        <pc:picChg chg="add del mod">
          <ac:chgData name="Scott Oswald" userId="dc556f76c70b138e" providerId="LiveId" clId="{D4641937-16B1-4FA1-BE9B-F8929768D315}" dt="2022-07-27T20:31:21.542" v="974" actId="478"/>
          <ac:picMkLst>
            <pc:docMk/>
            <pc:sldMk cId="2834327498" sldId="259"/>
            <ac:picMk id="19" creationId="{4A3EC477-94AA-7A39-8D9C-EFCD9F7AAD76}"/>
          </ac:picMkLst>
        </pc:picChg>
      </pc:sldChg>
      <pc:sldChg chg="addSp delSp modSp mod ord delAnim modAnim">
        <pc:chgData name="Scott Oswald" userId="dc556f76c70b138e" providerId="LiveId" clId="{D4641937-16B1-4FA1-BE9B-F8929768D315}" dt="2022-07-27T20:34:26.260" v="1073" actId="20577"/>
        <pc:sldMkLst>
          <pc:docMk/>
          <pc:sldMk cId="53583466" sldId="260"/>
        </pc:sldMkLst>
        <pc:spChg chg="mod">
          <ac:chgData name="Scott Oswald" userId="dc556f76c70b138e" providerId="LiveId" clId="{D4641937-16B1-4FA1-BE9B-F8929768D315}" dt="2022-07-25T19:03:02.077" v="71"/>
          <ac:spMkLst>
            <pc:docMk/>
            <pc:sldMk cId="53583466" sldId="260"/>
            <ac:spMk id="2" creationId="{15591980-8F38-FF7C-941B-03F30875D2B8}"/>
          </ac:spMkLst>
        </pc:spChg>
        <pc:spChg chg="del mod">
          <ac:chgData name="Scott Oswald" userId="dc556f76c70b138e" providerId="LiveId" clId="{D4641937-16B1-4FA1-BE9B-F8929768D315}" dt="2022-07-27T20:26:05.184" v="858" actId="478"/>
          <ac:spMkLst>
            <pc:docMk/>
            <pc:sldMk cId="53583466" sldId="260"/>
            <ac:spMk id="3" creationId="{AF09D4D7-CAA6-489B-8106-F2A710115B03}"/>
          </ac:spMkLst>
        </pc:spChg>
        <pc:spChg chg="add mod">
          <ac:chgData name="Scott Oswald" userId="dc556f76c70b138e" providerId="LiveId" clId="{D4641937-16B1-4FA1-BE9B-F8929768D315}" dt="2022-07-27T20:25:44.451" v="854" actId="1076"/>
          <ac:spMkLst>
            <pc:docMk/>
            <pc:sldMk cId="53583466" sldId="260"/>
            <ac:spMk id="5" creationId="{A614562B-700C-6D2A-F71B-E0A007135956}"/>
          </ac:spMkLst>
        </pc:spChg>
        <pc:spChg chg="add mod">
          <ac:chgData name="Scott Oswald" userId="dc556f76c70b138e" providerId="LiveId" clId="{D4641937-16B1-4FA1-BE9B-F8929768D315}" dt="2022-07-27T20:22:08.738" v="846" actId="14100"/>
          <ac:spMkLst>
            <pc:docMk/>
            <pc:sldMk cId="53583466" sldId="260"/>
            <ac:spMk id="6" creationId="{3B1A3B15-270F-262B-44DE-837AC6AEC5B8}"/>
          </ac:spMkLst>
        </pc:spChg>
        <pc:spChg chg="add mod">
          <ac:chgData name="Scott Oswald" userId="dc556f76c70b138e" providerId="LiveId" clId="{D4641937-16B1-4FA1-BE9B-F8929768D315}" dt="2022-07-27T20:22:16.424" v="849" actId="1076"/>
          <ac:spMkLst>
            <pc:docMk/>
            <pc:sldMk cId="53583466" sldId="260"/>
            <ac:spMk id="7" creationId="{57072301-BD48-5383-0B70-7BABEEAFA71D}"/>
          </ac:spMkLst>
        </pc:spChg>
        <pc:spChg chg="add del mod">
          <ac:chgData name="Scott Oswald" userId="dc556f76c70b138e" providerId="LiveId" clId="{D4641937-16B1-4FA1-BE9B-F8929768D315}" dt="2022-07-27T20:33:09.132" v="1029" actId="478"/>
          <ac:spMkLst>
            <pc:docMk/>
            <pc:sldMk cId="53583466" sldId="260"/>
            <ac:spMk id="8" creationId="{E44C62BD-3DD9-7AB4-F01E-8397901A6446}"/>
          </ac:spMkLst>
        </pc:spChg>
        <pc:spChg chg="add mod">
          <ac:chgData name="Scott Oswald" userId="dc556f76c70b138e" providerId="LiveId" clId="{D4641937-16B1-4FA1-BE9B-F8929768D315}" dt="2022-07-27T20:33:56.084" v="1035" actId="552"/>
          <ac:spMkLst>
            <pc:docMk/>
            <pc:sldMk cId="53583466" sldId="260"/>
            <ac:spMk id="10" creationId="{D5CACC62-EA08-C0A2-B9EE-FED7B708BBB2}"/>
          </ac:spMkLst>
        </pc:spChg>
        <pc:spChg chg="add mod">
          <ac:chgData name="Scott Oswald" userId="dc556f76c70b138e" providerId="LiveId" clId="{D4641937-16B1-4FA1-BE9B-F8929768D315}" dt="2022-07-27T20:34:26.260" v="1073" actId="20577"/>
          <ac:spMkLst>
            <pc:docMk/>
            <pc:sldMk cId="53583466" sldId="260"/>
            <ac:spMk id="11" creationId="{AD0110E8-FC76-E8B2-6EDE-1C9644DAB676}"/>
          </ac:spMkLst>
        </pc:spChg>
        <pc:picChg chg="mod modCrop">
          <ac:chgData name="Scott Oswald" userId="dc556f76c70b138e" providerId="LiveId" clId="{D4641937-16B1-4FA1-BE9B-F8929768D315}" dt="2022-07-27T20:20:45.250" v="834" actId="732"/>
          <ac:picMkLst>
            <pc:docMk/>
            <pc:sldMk cId="53583466" sldId="260"/>
            <ac:picMk id="4" creationId="{0DB6938C-78D4-97BE-0EDF-CDF5492AA24F}"/>
          </ac:picMkLst>
        </pc:picChg>
        <pc:picChg chg="add mod modCrop">
          <ac:chgData name="Scott Oswald" userId="dc556f76c70b138e" providerId="LiveId" clId="{D4641937-16B1-4FA1-BE9B-F8929768D315}" dt="2022-07-27T20:33:56.084" v="1035" actId="552"/>
          <ac:picMkLst>
            <pc:docMk/>
            <pc:sldMk cId="53583466" sldId="260"/>
            <ac:picMk id="9" creationId="{CFA1CBA5-4971-4113-D6AD-E1649F9BC3FC}"/>
          </ac:picMkLst>
        </pc:picChg>
      </pc:sldChg>
      <pc:sldChg chg="addSp modSp mod ord">
        <pc:chgData name="Scott Oswald" userId="dc556f76c70b138e" providerId="LiveId" clId="{D4641937-16B1-4FA1-BE9B-F8929768D315}" dt="2022-07-28T22:14:41.588" v="1455" actId="1037"/>
        <pc:sldMkLst>
          <pc:docMk/>
          <pc:sldMk cId="599171192" sldId="261"/>
        </pc:sldMkLst>
        <pc:spChg chg="mod">
          <ac:chgData name="Scott Oswald" userId="dc556f76c70b138e" providerId="LiveId" clId="{D4641937-16B1-4FA1-BE9B-F8929768D315}" dt="2022-07-25T19:03:02.077" v="71"/>
          <ac:spMkLst>
            <pc:docMk/>
            <pc:sldMk cId="599171192" sldId="261"/>
            <ac:spMk id="2" creationId="{2D4E87FC-8C62-67C7-249F-87B043DA5A4E}"/>
          </ac:spMkLst>
        </pc:spChg>
        <pc:spChg chg="add mod">
          <ac:chgData name="Scott Oswald" userId="dc556f76c70b138e" providerId="LiveId" clId="{D4641937-16B1-4FA1-BE9B-F8929768D315}" dt="2022-07-28T22:14:41.588" v="1455" actId="1037"/>
          <ac:spMkLst>
            <pc:docMk/>
            <pc:sldMk cId="599171192" sldId="261"/>
            <ac:spMk id="3" creationId="{6E0A401D-B7E8-223F-BF82-7AF15618C5C6}"/>
          </ac:spMkLst>
        </pc:spChg>
        <pc:picChg chg="mod">
          <ac:chgData name="Scott Oswald" userId="dc556f76c70b138e" providerId="LiveId" clId="{D4641937-16B1-4FA1-BE9B-F8929768D315}" dt="2022-07-28T22:14:04.944" v="1447" actId="1076"/>
          <ac:picMkLst>
            <pc:docMk/>
            <pc:sldMk cId="599171192" sldId="261"/>
            <ac:picMk id="5" creationId="{EBB17ADD-1262-DFD9-D8F9-D3CE7D7883BF}"/>
          </ac:picMkLst>
        </pc:picChg>
      </pc:sldChg>
      <pc:sldChg chg="addSp delSp modSp new mod ord">
        <pc:chgData name="Scott Oswald" userId="dc556f76c70b138e" providerId="LiveId" clId="{D4641937-16B1-4FA1-BE9B-F8929768D315}" dt="2022-07-28T22:12:47.337" v="1387" actId="1036"/>
        <pc:sldMkLst>
          <pc:docMk/>
          <pc:sldMk cId="548282378" sldId="262"/>
        </pc:sldMkLst>
        <pc:spChg chg="mod">
          <ac:chgData name="Scott Oswald" userId="dc556f76c70b138e" providerId="LiveId" clId="{D4641937-16B1-4FA1-BE9B-F8929768D315}" dt="2022-07-25T19:03:02.077" v="71"/>
          <ac:spMkLst>
            <pc:docMk/>
            <pc:sldMk cId="548282378" sldId="262"/>
            <ac:spMk id="2" creationId="{4C9CDCF7-6C4C-5706-DBF7-A2B2861BAFFD}"/>
          </ac:spMkLst>
        </pc:spChg>
        <pc:spChg chg="del">
          <ac:chgData name="Scott Oswald" userId="dc556f76c70b138e" providerId="LiveId" clId="{D4641937-16B1-4FA1-BE9B-F8929768D315}" dt="2022-07-15T12:33:12.242" v="1" actId="931"/>
          <ac:spMkLst>
            <pc:docMk/>
            <pc:sldMk cId="548282378" sldId="262"/>
            <ac:spMk id="3" creationId="{1035544F-BB57-4F7A-5A35-D8DC79AACCA0}"/>
          </ac:spMkLst>
        </pc:spChg>
        <pc:spChg chg="add mod ord">
          <ac:chgData name="Scott Oswald" userId="dc556f76c70b138e" providerId="LiveId" clId="{D4641937-16B1-4FA1-BE9B-F8929768D315}" dt="2022-07-28T22:12:42.684" v="1376" actId="14100"/>
          <ac:spMkLst>
            <pc:docMk/>
            <pc:sldMk cId="548282378" sldId="262"/>
            <ac:spMk id="4" creationId="{0B917796-7323-9832-3575-95AC159FC307}"/>
          </ac:spMkLst>
        </pc:spChg>
        <pc:picChg chg="add mod">
          <ac:chgData name="Scott Oswald" userId="dc556f76c70b138e" providerId="LiveId" clId="{D4641937-16B1-4FA1-BE9B-F8929768D315}" dt="2022-07-28T22:12:47.337" v="1387" actId="1036"/>
          <ac:picMkLst>
            <pc:docMk/>
            <pc:sldMk cId="548282378" sldId="262"/>
            <ac:picMk id="5" creationId="{65A6CBC3-A908-E435-2886-7089A6D0F697}"/>
          </ac:picMkLst>
        </pc:picChg>
        <pc:picChg chg="add del mod">
          <ac:chgData name="Scott Oswald" userId="dc556f76c70b138e" providerId="LiveId" clId="{D4641937-16B1-4FA1-BE9B-F8929768D315}" dt="2022-07-15T12:33:23.131" v="8" actId="21"/>
          <ac:picMkLst>
            <pc:docMk/>
            <pc:sldMk cId="548282378" sldId="262"/>
            <ac:picMk id="7" creationId="{EC44DF98-1F71-2348-2598-2DA0313FAAB9}"/>
          </ac:picMkLst>
        </pc:picChg>
      </pc:sldChg>
      <pc:sldChg chg="addSp modSp new mod ord">
        <pc:chgData name="Scott Oswald" userId="dc556f76c70b138e" providerId="LiveId" clId="{D4641937-16B1-4FA1-BE9B-F8929768D315}" dt="2022-07-28T22:13:13.253" v="1406" actId="1036"/>
        <pc:sldMkLst>
          <pc:docMk/>
          <pc:sldMk cId="1271676220" sldId="263"/>
        </pc:sldMkLst>
        <pc:spChg chg="mod">
          <ac:chgData name="Scott Oswald" userId="dc556f76c70b138e" providerId="LiveId" clId="{D4641937-16B1-4FA1-BE9B-F8929768D315}" dt="2022-07-25T19:03:02.077" v="71"/>
          <ac:spMkLst>
            <pc:docMk/>
            <pc:sldMk cId="1271676220" sldId="263"/>
            <ac:spMk id="2" creationId="{F14964CA-72BC-A184-37CB-21FF9E845801}"/>
          </ac:spMkLst>
        </pc:spChg>
        <pc:spChg chg="mod">
          <ac:chgData name="Scott Oswald" userId="dc556f76c70b138e" providerId="LiveId" clId="{D4641937-16B1-4FA1-BE9B-F8929768D315}" dt="2022-07-25T19:03:02.077" v="71"/>
          <ac:spMkLst>
            <pc:docMk/>
            <pc:sldMk cId="1271676220" sldId="263"/>
            <ac:spMk id="3" creationId="{F87703CC-7DFF-BD86-EE56-B9C2AABEFD99}"/>
          </ac:spMkLst>
        </pc:spChg>
        <pc:spChg chg="add mod ord">
          <ac:chgData name="Scott Oswald" userId="dc556f76c70b138e" providerId="LiveId" clId="{D4641937-16B1-4FA1-BE9B-F8929768D315}" dt="2022-07-28T22:13:05.384" v="1391" actId="171"/>
          <ac:spMkLst>
            <pc:docMk/>
            <pc:sldMk cId="1271676220" sldId="263"/>
            <ac:spMk id="5" creationId="{091F46A9-0979-3563-6605-A0B74190B199}"/>
          </ac:spMkLst>
        </pc:spChg>
        <pc:picChg chg="add mod">
          <ac:chgData name="Scott Oswald" userId="dc556f76c70b138e" providerId="LiveId" clId="{D4641937-16B1-4FA1-BE9B-F8929768D315}" dt="2022-07-28T22:13:13.253" v="1406" actId="1036"/>
          <ac:picMkLst>
            <pc:docMk/>
            <pc:sldMk cId="1271676220" sldId="263"/>
            <ac:picMk id="4" creationId="{EC8D52ED-B6AC-2B1F-6226-2B87923C0FBB}"/>
          </ac:picMkLst>
        </pc:picChg>
      </pc:sldChg>
      <pc:sldChg chg="addSp delSp modSp new mod ord delAnim modAnim">
        <pc:chgData name="Scott Oswald" userId="dc556f76c70b138e" providerId="LiveId" clId="{D4641937-16B1-4FA1-BE9B-F8929768D315}" dt="2022-08-01T12:43:35.512" v="1634" actId="1076"/>
        <pc:sldMkLst>
          <pc:docMk/>
          <pc:sldMk cId="4217684091" sldId="264"/>
        </pc:sldMkLst>
        <pc:spChg chg="del">
          <ac:chgData name="Scott Oswald" userId="dc556f76c70b138e" providerId="LiveId" clId="{D4641937-16B1-4FA1-BE9B-F8929768D315}" dt="2022-07-27T20:37:33.442" v="1102" actId="931"/>
          <ac:spMkLst>
            <pc:docMk/>
            <pc:sldMk cId="4217684091" sldId="264"/>
            <ac:spMk id="3" creationId="{3735E1ED-3184-AF06-2DA4-BFBAC129BD7C}"/>
          </ac:spMkLst>
        </pc:spChg>
        <pc:spChg chg="add del mod">
          <ac:chgData name="Scott Oswald" userId="dc556f76c70b138e" providerId="LiveId" clId="{D4641937-16B1-4FA1-BE9B-F8929768D315}" dt="2022-07-27T20:20:20.777" v="832" actId="478"/>
          <ac:spMkLst>
            <pc:docMk/>
            <pc:sldMk cId="4217684091" sldId="264"/>
            <ac:spMk id="6" creationId="{496B67F4-07FC-78AD-4091-DAA526EF984E}"/>
          </ac:spMkLst>
        </pc:spChg>
        <pc:spChg chg="add del mod">
          <ac:chgData name="Scott Oswald" userId="dc556f76c70b138e" providerId="LiveId" clId="{D4641937-16B1-4FA1-BE9B-F8929768D315}" dt="2022-08-01T12:22:38.348" v="1604" actId="478"/>
          <ac:spMkLst>
            <pc:docMk/>
            <pc:sldMk cId="4217684091" sldId="264"/>
            <ac:spMk id="7" creationId="{EFA66E67-A456-AC6B-BF49-47613AF890FC}"/>
          </ac:spMkLst>
        </pc:spChg>
        <pc:spChg chg="add del mod">
          <ac:chgData name="Scott Oswald" userId="dc556f76c70b138e" providerId="LiveId" clId="{D4641937-16B1-4FA1-BE9B-F8929768D315}" dt="2022-07-27T20:45:11.168" v="1108" actId="931"/>
          <ac:spMkLst>
            <pc:docMk/>
            <pc:sldMk cId="4217684091" sldId="264"/>
            <ac:spMk id="13" creationId="{8315E27C-88D3-600F-4473-4F005FC7ED3B}"/>
          </ac:spMkLst>
        </pc:spChg>
        <pc:spChg chg="add mod">
          <ac:chgData name="Scott Oswald" userId="dc556f76c70b138e" providerId="LiveId" clId="{D4641937-16B1-4FA1-BE9B-F8929768D315}" dt="2022-08-01T12:43:35.512" v="1634" actId="1076"/>
          <ac:spMkLst>
            <pc:docMk/>
            <pc:sldMk cId="4217684091" sldId="264"/>
            <ac:spMk id="13" creationId="{BB0D1126-6653-C591-0E45-71BE86123413}"/>
          </ac:spMkLst>
        </pc:spChg>
        <pc:spChg chg="add mod">
          <ac:chgData name="Scott Oswald" userId="dc556f76c70b138e" providerId="LiveId" clId="{D4641937-16B1-4FA1-BE9B-F8929768D315}" dt="2022-07-27T20:49:42.785" v="1205" actId="1076"/>
          <ac:spMkLst>
            <pc:docMk/>
            <pc:sldMk cId="4217684091" sldId="264"/>
            <ac:spMk id="16" creationId="{34B227B1-A79F-719E-5978-27814DDAE3D0}"/>
          </ac:spMkLst>
        </pc:spChg>
        <pc:spChg chg="add mod">
          <ac:chgData name="Scott Oswald" userId="dc556f76c70b138e" providerId="LiveId" clId="{D4641937-16B1-4FA1-BE9B-F8929768D315}" dt="2022-07-27T20:49:42.785" v="1205" actId="1076"/>
          <ac:spMkLst>
            <pc:docMk/>
            <pc:sldMk cId="4217684091" sldId="264"/>
            <ac:spMk id="17" creationId="{48F741E2-56E3-CEBE-F353-D1243A7479C8}"/>
          </ac:spMkLst>
        </pc:spChg>
        <pc:spChg chg="add mod">
          <ac:chgData name="Scott Oswald" userId="dc556f76c70b138e" providerId="LiveId" clId="{D4641937-16B1-4FA1-BE9B-F8929768D315}" dt="2022-08-01T12:22:47.278" v="1607"/>
          <ac:spMkLst>
            <pc:docMk/>
            <pc:sldMk cId="4217684091" sldId="264"/>
            <ac:spMk id="18" creationId="{B6586241-7FCD-94B3-50DE-9FA21877AF38}"/>
          </ac:spMkLst>
        </pc:spChg>
        <pc:spChg chg="add mod">
          <ac:chgData name="Scott Oswald" userId="dc556f76c70b138e" providerId="LiveId" clId="{D4641937-16B1-4FA1-BE9B-F8929768D315}" dt="2022-08-01T12:23:18.427" v="1631" actId="1076"/>
          <ac:spMkLst>
            <pc:docMk/>
            <pc:sldMk cId="4217684091" sldId="264"/>
            <ac:spMk id="20" creationId="{9CF8E2FD-8014-84D5-AADD-D7A90762D349}"/>
          </ac:spMkLst>
        </pc:spChg>
        <pc:spChg chg="add mod ord">
          <ac:chgData name="Scott Oswald" userId="dc556f76c70b138e" providerId="LiveId" clId="{D4641937-16B1-4FA1-BE9B-F8929768D315}" dt="2022-07-27T20:49:42.785" v="1205" actId="1076"/>
          <ac:spMkLst>
            <pc:docMk/>
            <pc:sldMk cId="4217684091" sldId="264"/>
            <ac:spMk id="21" creationId="{0C206565-8490-8D21-FCF4-4C3A4A7F1F0E}"/>
          </ac:spMkLst>
        </pc:spChg>
        <pc:spChg chg="add mod">
          <ac:chgData name="Scott Oswald" userId="dc556f76c70b138e" providerId="LiveId" clId="{D4641937-16B1-4FA1-BE9B-F8929768D315}" dt="2022-08-01T12:43:35.512" v="1634" actId="1076"/>
          <ac:spMkLst>
            <pc:docMk/>
            <pc:sldMk cId="4217684091" sldId="264"/>
            <ac:spMk id="22" creationId="{64FDDB3B-AFF8-DA7B-385B-409F8D1149AF}"/>
          </ac:spMkLst>
        </pc:spChg>
        <pc:spChg chg="add mod">
          <ac:chgData name="Scott Oswald" userId="dc556f76c70b138e" providerId="LiveId" clId="{D4641937-16B1-4FA1-BE9B-F8929768D315}" dt="2022-07-27T20:49:42.785" v="1205" actId="1076"/>
          <ac:spMkLst>
            <pc:docMk/>
            <pc:sldMk cId="4217684091" sldId="264"/>
            <ac:spMk id="26" creationId="{85AFFA98-C7FA-5147-9FEB-9FDE837622A6}"/>
          </ac:spMkLst>
        </pc:spChg>
        <pc:spChg chg="add mod">
          <ac:chgData name="Scott Oswald" userId="dc556f76c70b138e" providerId="LiveId" clId="{D4641937-16B1-4FA1-BE9B-F8929768D315}" dt="2022-07-27T20:49:42.785" v="1205" actId="1076"/>
          <ac:spMkLst>
            <pc:docMk/>
            <pc:sldMk cId="4217684091" sldId="264"/>
            <ac:spMk id="27" creationId="{A251517B-96C5-D53A-3A59-8FEB33A640B8}"/>
          </ac:spMkLst>
        </pc:spChg>
        <pc:picChg chg="add del mod">
          <ac:chgData name="Scott Oswald" userId="dc556f76c70b138e" providerId="LiveId" clId="{D4641937-16B1-4FA1-BE9B-F8929768D315}" dt="2022-08-01T12:22:36.102" v="1603" actId="478"/>
          <ac:picMkLst>
            <pc:docMk/>
            <pc:sldMk cId="4217684091" sldId="264"/>
            <ac:picMk id="4" creationId="{F9352FE8-3965-4527-DE02-52BDFAF1D389}"/>
          </ac:picMkLst>
        </pc:picChg>
        <pc:picChg chg="add del mod">
          <ac:chgData name="Scott Oswald" userId="dc556f76c70b138e" providerId="LiveId" clId="{D4641937-16B1-4FA1-BE9B-F8929768D315}" dt="2022-07-27T20:20:19.038" v="831" actId="478"/>
          <ac:picMkLst>
            <pc:docMk/>
            <pc:sldMk cId="4217684091" sldId="264"/>
            <ac:picMk id="5" creationId="{F2C015BB-7196-650B-6151-806B227A8F9D}"/>
          </ac:picMkLst>
        </pc:picChg>
        <pc:picChg chg="add del mod">
          <ac:chgData name="Scott Oswald" userId="dc556f76c70b138e" providerId="LiveId" clId="{D4641937-16B1-4FA1-BE9B-F8929768D315}" dt="2022-07-27T20:37:53.169" v="1107" actId="478"/>
          <ac:picMkLst>
            <pc:docMk/>
            <pc:sldMk cId="4217684091" sldId="264"/>
            <ac:picMk id="9" creationId="{A425ED75-1BB8-531E-B8CC-6038CBE819C9}"/>
          </ac:picMkLst>
        </pc:picChg>
        <pc:picChg chg="add del mod">
          <ac:chgData name="Scott Oswald" userId="dc556f76c70b138e" providerId="LiveId" clId="{D4641937-16B1-4FA1-BE9B-F8929768D315}" dt="2022-07-27T20:37:47.402" v="1105" actId="478"/>
          <ac:picMkLst>
            <pc:docMk/>
            <pc:sldMk cId="4217684091" sldId="264"/>
            <ac:picMk id="11" creationId="{0E88FEF2-83DB-BE22-9799-6ADFC1D2A510}"/>
          </ac:picMkLst>
        </pc:picChg>
        <pc:picChg chg="add mod">
          <ac:chgData name="Scott Oswald" userId="dc556f76c70b138e" providerId="LiveId" clId="{D4641937-16B1-4FA1-BE9B-F8929768D315}" dt="2022-08-01T12:22:47.278" v="1607"/>
          <ac:picMkLst>
            <pc:docMk/>
            <pc:sldMk cId="4217684091" sldId="264"/>
            <ac:picMk id="14" creationId="{AED1BD06-03A8-F33A-EA62-4E281939B301}"/>
          </ac:picMkLst>
        </pc:picChg>
        <pc:picChg chg="add mod modCrop">
          <ac:chgData name="Scott Oswald" userId="dc556f76c70b138e" providerId="LiveId" clId="{D4641937-16B1-4FA1-BE9B-F8929768D315}" dt="2022-07-27T20:49:42.785" v="1205" actId="1076"/>
          <ac:picMkLst>
            <pc:docMk/>
            <pc:sldMk cId="4217684091" sldId="264"/>
            <ac:picMk id="15" creationId="{B7307014-C876-76B5-3BF2-0AA8D75C9D8B}"/>
          </ac:picMkLst>
        </pc:picChg>
        <pc:cxnChg chg="add mod">
          <ac:chgData name="Scott Oswald" userId="dc556f76c70b138e" providerId="LiveId" clId="{D4641937-16B1-4FA1-BE9B-F8929768D315}" dt="2022-07-27T20:49:42.785" v="1205" actId="1076"/>
          <ac:cxnSpMkLst>
            <pc:docMk/>
            <pc:sldMk cId="4217684091" sldId="264"/>
            <ac:cxnSpMk id="19" creationId="{DA7EA918-944F-5B5B-D83F-A289D007718E}"/>
          </ac:cxnSpMkLst>
        </pc:cxnChg>
        <pc:cxnChg chg="add mod">
          <ac:chgData name="Scott Oswald" userId="dc556f76c70b138e" providerId="LiveId" clId="{D4641937-16B1-4FA1-BE9B-F8929768D315}" dt="2022-07-27T20:49:42.785" v="1205" actId="1076"/>
          <ac:cxnSpMkLst>
            <pc:docMk/>
            <pc:sldMk cId="4217684091" sldId="264"/>
            <ac:cxnSpMk id="23" creationId="{2AA7191A-F378-4CEC-0B53-BC562D31C90B}"/>
          </ac:cxnSpMkLst>
        </pc:cxnChg>
      </pc:sldChg>
      <pc:sldChg chg="addSp delSp modSp new del mod">
        <pc:chgData name="Scott Oswald" userId="dc556f76c70b138e" providerId="LiveId" clId="{D4641937-16B1-4FA1-BE9B-F8929768D315}" dt="2022-07-25T19:51:18.429" v="441" actId="47"/>
        <pc:sldMkLst>
          <pc:docMk/>
          <pc:sldMk cId="378522764" sldId="265"/>
        </pc:sldMkLst>
        <pc:spChg chg="del">
          <ac:chgData name="Scott Oswald" userId="dc556f76c70b138e" providerId="LiveId" clId="{D4641937-16B1-4FA1-BE9B-F8929768D315}" dt="2022-07-25T19:29:23.404" v="324" actId="931"/>
          <ac:spMkLst>
            <pc:docMk/>
            <pc:sldMk cId="378522764" sldId="265"/>
            <ac:spMk id="3" creationId="{43EA3E44-2BE2-FEB2-4AF8-4C6E48A50E51}"/>
          </ac:spMkLst>
        </pc:spChg>
        <pc:picChg chg="add mod">
          <ac:chgData name="Scott Oswald" userId="dc556f76c70b138e" providerId="LiveId" clId="{D4641937-16B1-4FA1-BE9B-F8929768D315}" dt="2022-07-25T19:29:33.934" v="325" actId="1076"/>
          <ac:picMkLst>
            <pc:docMk/>
            <pc:sldMk cId="378522764" sldId="265"/>
            <ac:picMk id="5" creationId="{91E4E4A3-154F-206F-E46D-153A2A66535D}"/>
          </ac:picMkLst>
        </pc:picChg>
      </pc:sldChg>
      <pc:sldChg chg="addSp delSp modSp new del mod">
        <pc:chgData name="Scott Oswald" userId="dc556f76c70b138e" providerId="LiveId" clId="{D4641937-16B1-4FA1-BE9B-F8929768D315}" dt="2022-07-25T19:32:24.058" v="335" actId="47"/>
        <pc:sldMkLst>
          <pc:docMk/>
          <pc:sldMk cId="1147587521" sldId="266"/>
        </pc:sldMkLst>
        <pc:spChg chg="del">
          <ac:chgData name="Scott Oswald" userId="dc556f76c70b138e" providerId="LiveId" clId="{D4641937-16B1-4FA1-BE9B-F8929768D315}" dt="2022-07-25T19:30:16.371" v="327" actId="931"/>
          <ac:spMkLst>
            <pc:docMk/>
            <pc:sldMk cId="1147587521" sldId="266"/>
            <ac:spMk id="3" creationId="{3942F30E-9581-938F-FA07-5DC9E802AC82}"/>
          </ac:spMkLst>
        </pc:spChg>
        <pc:spChg chg="add del mod">
          <ac:chgData name="Scott Oswald" userId="dc556f76c70b138e" providerId="LiveId" clId="{D4641937-16B1-4FA1-BE9B-F8929768D315}" dt="2022-07-25T19:30:45.132" v="330" actId="931"/>
          <ac:spMkLst>
            <pc:docMk/>
            <pc:sldMk cId="1147587521" sldId="266"/>
            <ac:spMk id="7" creationId="{6F283C07-1102-DB57-44F5-2A79379AFB81}"/>
          </ac:spMkLst>
        </pc:spChg>
        <pc:spChg chg="add del mod">
          <ac:chgData name="Scott Oswald" userId="dc556f76c70b138e" providerId="LiveId" clId="{D4641937-16B1-4FA1-BE9B-F8929768D315}" dt="2022-07-25T19:31:21.514" v="332" actId="931"/>
          <ac:spMkLst>
            <pc:docMk/>
            <pc:sldMk cId="1147587521" sldId="266"/>
            <ac:spMk id="11" creationId="{658357AD-24D1-2845-1E24-AB613623A9BB}"/>
          </ac:spMkLst>
        </pc:spChg>
        <pc:spChg chg="add del mod">
          <ac:chgData name="Scott Oswald" userId="dc556f76c70b138e" providerId="LiveId" clId="{D4641937-16B1-4FA1-BE9B-F8929768D315}" dt="2022-07-25T19:32:15.440" v="334" actId="931"/>
          <ac:spMkLst>
            <pc:docMk/>
            <pc:sldMk cId="1147587521" sldId="266"/>
            <ac:spMk id="15" creationId="{39F990A4-790D-874D-91EC-89032A0EF4E5}"/>
          </ac:spMkLst>
        </pc:spChg>
        <pc:picChg chg="add del mod">
          <ac:chgData name="Scott Oswald" userId="dc556f76c70b138e" providerId="LiveId" clId="{D4641937-16B1-4FA1-BE9B-F8929768D315}" dt="2022-07-25T19:30:40.531" v="329" actId="478"/>
          <ac:picMkLst>
            <pc:docMk/>
            <pc:sldMk cId="1147587521" sldId="266"/>
            <ac:picMk id="5" creationId="{7B8F81D8-E18E-649E-DC59-00D764C43A83}"/>
          </ac:picMkLst>
        </pc:picChg>
        <pc:picChg chg="add del mod">
          <ac:chgData name="Scott Oswald" userId="dc556f76c70b138e" providerId="LiveId" clId="{D4641937-16B1-4FA1-BE9B-F8929768D315}" dt="2022-07-25T19:30:46.684" v="331" actId="478"/>
          <ac:picMkLst>
            <pc:docMk/>
            <pc:sldMk cId="1147587521" sldId="266"/>
            <ac:picMk id="9" creationId="{FAE8178D-AF64-B1E9-D6F8-B25375BE4C20}"/>
          </ac:picMkLst>
        </pc:picChg>
        <pc:picChg chg="add del mod">
          <ac:chgData name="Scott Oswald" userId="dc556f76c70b138e" providerId="LiveId" clId="{D4641937-16B1-4FA1-BE9B-F8929768D315}" dt="2022-07-25T19:31:25.623" v="333" actId="478"/>
          <ac:picMkLst>
            <pc:docMk/>
            <pc:sldMk cId="1147587521" sldId="266"/>
            <ac:picMk id="13" creationId="{C63D6963-DD86-0565-59A3-B9D9A9BE63E2}"/>
          </ac:picMkLst>
        </pc:picChg>
        <pc:picChg chg="add mod">
          <ac:chgData name="Scott Oswald" userId="dc556f76c70b138e" providerId="LiveId" clId="{D4641937-16B1-4FA1-BE9B-F8929768D315}" dt="2022-07-25T19:32:15.440" v="334" actId="931"/>
          <ac:picMkLst>
            <pc:docMk/>
            <pc:sldMk cId="1147587521" sldId="266"/>
            <ac:picMk id="17" creationId="{35243FDC-209F-21E7-AC8D-D8A12CF32F38}"/>
          </ac:picMkLst>
        </pc:picChg>
      </pc:sldChg>
      <pc:sldChg chg="addSp delSp modSp new mod ord modAnim">
        <pc:chgData name="Scott Oswald" userId="dc556f76c70b138e" providerId="LiveId" clId="{D4641937-16B1-4FA1-BE9B-F8929768D315}" dt="2022-07-28T22:12:01.557" v="1364"/>
        <pc:sldMkLst>
          <pc:docMk/>
          <pc:sldMk cId="4130120735" sldId="266"/>
        </pc:sldMkLst>
        <pc:spChg chg="del">
          <ac:chgData name="Scott Oswald" userId="dc556f76c70b138e" providerId="LiveId" clId="{D4641937-16B1-4FA1-BE9B-F8929768D315}" dt="2022-07-25T19:46:19.539" v="402" actId="931"/>
          <ac:spMkLst>
            <pc:docMk/>
            <pc:sldMk cId="4130120735" sldId="266"/>
            <ac:spMk id="3" creationId="{7F51355A-1D72-0BC2-EB0B-BD0555C43781}"/>
          </ac:spMkLst>
        </pc:spChg>
        <pc:spChg chg="add del mod">
          <ac:chgData name="Scott Oswald" userId="dc556f76c70b138e" providerId="LiveId" clId="{D4641937-16B1-4FA1-BE9B-F8929768D315}" dt="2022-07-25T19:46:41.090" v="405" actId="931"/>
          <ac:spMkLst>
            <pc:docMk/>
            <pc:sldMk cId="4130120735" sldId="266"/>
            <ac:spMk id="7" creationId="{7C86B730-F3B1-91CA-313D-D37136E7B847}"/>
          </ac:spMkLst>
        </pc:spChg>
        <pc:spChg chg="add del mod">
          <ac:chgData name="Scott Oswald" userId="dc556f76c70b138e" providerId="LiveId" clId="{D4641937-16B1-4FA1-BE9B-F8929768D315}" dt="2022-07-25T19:47:27.127" v="410" actId="931"/>
          <ac:spMkLst>
            <pc:docMk/>
            <pc:sldMk cId="4130120735" sldId="266"/>
            <ac:spMk id="11" creationId="{EF8658CA-33A5-2627-21DB-72BB3D6AE944}"/>
          </ac:spMkLst>
        </pc:spChg>
        <pc:picChg chg="add del mod">
          <ac:chgData name="Scott Oswald" userId="dc556f76c70b138e" providerId="LiveId" clId="{D4641937-16B1-4FA1-BE9B-F8929768D315}" dt="2022-07-25T19:46:24.763" v="404" actId="478"/>
          <ac:picMkLst>
            <pc:docMk/>
            <pc:sldMk cId="4130120735" sldId="266"/>
            <ac:picMk id="5" creationId="{94AA76BA-F7D0-C43C-677A-2AA0F163F3DB}"/>
          </ac:picMkLst>
        </pc:picChg>
        <pc:picChg chg="add del mod modCrop">
          <ac:chgData name="Scott Oswald" userId="dc556f76c70b138e" providerId="LiveId" clId="{D4641937-16B1-4FA1-BE9B-F8929768D315}" dt="2022-07-25T19:47:06.943" v="409" actId="478"/>
          <ac:picMkLst>
            <pc:docMk/>
            <pc:sldMk cId="4130120735" sldId="266"/>
            <ac:picMk id="9" creationId="{53823C77-349B-68E7-F222-76E4FD4B50F2}"/>
          </ac:picMkLst>
        </pc:picChg>
        <pc:picChg chg="add mod">
          <ac:chgData name="Scott Oswald" userId="dc556f76c70b138e" providerId="LiveId" clId="{D4641937-16B1-4FA1-BE9B-F8929768D315}" dt="2022-07-25T19:50:09.553" v="430" actId="1076"/>
          <ac:picMkLst>
            <pc:docMk/>
            <pc:sldMk cId="4130120735" sldId="266"/>
            <ac:picMk id="13" creationId="{D778C075-910C-D753-3BD4-BC84DF770C5F}"/>
          </ac:picMkLst>
        </pc:picChg>
        <pc:picChg chg="add mod modCrop">
          <ac:chgData name="Scott Oswald" userId="dc556f76c70b138e" providerId="LiveId" clId="{D4641937-16B1-4FA1-BE9B-F8929768D315}" dt="2022-07-25T19:48:09.404" v="418" actId="1076"/>
          <ac:picMkLst>
            <pc:docMk/>
            <pc:sldMk cId="4130120735" sldId="266"/>
            <ac:picMk id="15" creationId="{6B38D6AC-B947-47B7-177C-72E08386C00E}"/>
          </ac:picMkLst>
        </pc:picChg>
        <pc:picChg chg="add mod modCrop">
          <ac:chgData name="Scott Oswald" userId="dc556f76c70b138e" providerId="LiveId" clId="{D4641937-16B1-4FA1-BE9B-F8929768D315}" dt="2022-07-25T19:48:54.167" v="423" actId="1076"/>
          <ac:picMkLst>
            <pc:docMk/>
            <pc:sldMk cId="4130120735" sldId="266"/>
            <ac:picMk id="17" creationId="{847642F5-5F12-F073-3832-7A90A4FDEE6A}"/>
          </ac:picMkLst>
        </pc:picChg>
      </pc:sldChg>
      <pc:sldChg chg="addSp delSp modSp new mod ord modAnim">
        <pc:chgData name="Scott Oswald" userId="dc556f76c70b138e" providerId="LiveId" clId="{D4641937-16B1-4FA1-BE9B-F8929768D315}" dt="2022-07-28T22:12:00.356" v="1362"/>
        <pc:sldMkLst>
          <pc:docMk/>
          <pc:sldMk cId="1847183804" sldId="267"/>
        </pc:sldMkLst>
        <pc:spChg chg="del">
          <ac:chgData name="Scott Oswald" userId="dc556f76c70b138e" providerId="LiveId" clId="{D4641937-16B1-4FA1-BE9B-F8929768D315}" dt="2022-07-25T19:49:48.282" v="425" actId="931"/>
          <ac:spMkLst>
            <pc:docMk/>
            <pc:sldMk cId="1847183804" sldId="267"/>
            <ac:spMk id="3" creationId="{3F36E3CF-9382-CA5C-CCBE-E6B6B39429BC}"/>
          </ac:spMkLst>
        </pc:spChg>
        <pc:spChg chg="add del mod">
          <ac:chgData name="Scott Oswald" userId="dc556f76c70b138e" providerId="LiveId" clId="{D4641937-16B1-4FA1-BE9B-F8929768D315}" dt="2022-07-25T20:13:22.941" v="450" actId="931"/>
          <ac:spMkLst>
            <pc:docMk/>
            <pc:sldMk cId="1847183804" sldId="267"/>
            <ac:spMk id="10" creationId="{4C4452B7-6894-BCAE-AAE1-1AD0B610A618}"/>
          </ac:spMkLst>
        </pc:spChg>
        <pc:picChg chg="add del mod">
          <ac:chgData name="Scott Oswald" userId="dc556f76c70b138e" providerId="LiveId" clId="{D4641937-16B1-4FA1-BE9B-F8929768D315}" dt="2022-07-25T19:50:14.984" v="432" actId="478"/>
          <ac:picMkLst>
            <pc:docMk/>
            <pc:sldMk cId="1847183804" sldId="267"/>
            <ac:picMk id="5" creationId="{14AFE640-AF80-8952-5F28-9A74D53C1EBE}"/>
          </ac:picMkLst>
        </pc:picChg>
        <pc:picChg chg="add mod modCrop">
          <ac:chgData name="Scott Oswald" userId="dc556f76c70b138e" providerId="LiveId" clId="{D4641937-16B1-4FA1-BE9B-F8929768D315}" dt="2022-07-25T19:50:47.063" v="440" actId="1076"/>
          <ac:picMkLst>
            <pc:docMk/>
            <pc:sldMk cId="1847183804" sldId="267"/>
            <ac:picMk id="7" creationId="{95E1DE79-5FB1-555E-1FFF-D90E3814ACF0}"/>
          </ac:picMkLst>
        </pc:picChg>
        <pc:picChg chg="add mod">
          <ac:chgData name="Scott Oswald" userId="dc556f76c70b138e" providerId="LiveId" clId="{D4641937-16B1-4FA1-BE9B-F8929768D315}" dt="2022-07-25T19:50:12.807" v="431"/>
          <ac:picMkLst>
            <pc:docMk/>
            <pc:sldMk cId="1847183804" sldId="267"/>
            <ac:picMk id="8" creationId="{92D0F424-7D54-0371-DEC2-5C83D44F0D53}"/>
          </ac:picMkLst>
        </pc:picChg>
        <pc:picChg chg="add mod modCrop">
          <ac:chgData name="Scott Oswald" userId="dc556f76c70b138e" providerId="LiveId" clId="{D4641937-16B1-4FA1-BE9B-F8929768D315}" dt="2022-07-25T20:13:42.478" v="454" actId="1076"/>
          <ac:picMkLst>
            <pc:docMk/>
            <pc:sldMk cId="1847183804" sldId="267"/>
            <ac:picMk id="12" creationId="{7B631958-3B4E-7900-5159-B62499792FDF}"/>
          </ac:picMkLst>
        </pc:picChg>
      </pc:sldChg>
      <pc:sldChg chg="addSp delSp modSp new mod ord">
        <pc:chgData name="Scott Oswald" userId="dc556f76c70b138e" providerId="LiveId" clId="{D4641937-16B1-4FA1-BE9B-F8929768D315}" dt="2022-07-28T22:12:03.284" v="1366"/>
        <pc:sldMkLst>
          <pc:docMk/>
          <pc:sldMk cId="3713692136" sldId="268"/>
        </pc:sldMkLst>
        <pc:spChg chg="del">
          <ac:chgData name="Scott Oswald" userId="dc556f76c70b138e" providerId="LiveId" clId="{D4641937-16B1-4FA1-BE9B-F8929768D315}" dt="2022-07-25T19:52:15.384" v="444" actId="931"/>
          <ac:spMkLst>
            <pc:docMk/>
            <pc:sldMk cId="3713692136" sldId="268"/>
            <ac:spMk id="3" creationId="{189EAB36-03D6-3F01-1CF5-355B1E39BE5A}"/>
          </ac:spMkLst>
        </pc:spChg>
        <pc:picChg chg="add del mod">
          <ac:chgData name="Scott Oswald" userId="dc556f76c70b138e" providerId="LiveId" clId="{D4641937-16B1-4FA1-BE9B-F8929768D315}" dt="2022-07-25T19:52:30.769" v="449" actId="478"/>
          <ac:picMkLst>
            <pc:docMk/>
            <pc:sldMk cId="3713692136" sldId="268"/>
            <ac:picMk id="4" creationId="{51B304AA-90AC-38C6-1B37-58CCD4C94DA2}"/>
          </ac:picMkLst>
        </pc:picChg>
        <pc:picChg chg="add mod ord">
          <ac:chgData name="Scott Oswald" userId="dc556f76c70b138e" providerId="LiveId" clId="{D4641937-16B1-4FA1-BE9B-F8929768D315}" dt="2022-07-25T19:52:28.597" v="448" actId="171"/>
          <ac:picMkLst>
            <pc:docMk/>
            <pc:sldMk cId="3713692136" sldId="268"/>
            <ac:picMk id="6" creationId="{8DCE343B-5CD5-E184-4481-BF698E756DC1}"/>
          </ac:picMkLst>
        </pc:picChg>
      </pc:sldChg>
      <pc:sldChg chg="addSp delSp modSp new mod ord modAnim">
        <pc:chgData name="Scott Oswald" userId="dc556f76c70b138e" providerId="LiveId" clId="{D4641937-16B1-4FA1-BE9B-F8929768D315}" dt="2022-08-01T12:58:07.158" v="1638"/>
        <pc:sldMkLst>
          <pc:docMk/>
          <pc:sldMk cId="3480515077" sldId="269"/>
        </pc:sldMkLst>
        <pc:spChg chg="add del mod">
          <ac:chgData name="Scott Oswald" userId="dc556f76c70b138e" providerId="LiveId" clId="{D4641937-16B1-4FA1-BE9B-F8929768D315}" dt="2022-07-28T22:15:16.848" v="1458" actId="478"/>
          <ac:spMkLst>
            <pc:docMk/>
            <pc:sldMk cId="3480515077" sldId="269"/>
            <ac:spMk id="3" creationId="{C048FB79-2842-0FC7-094A-7FD478C9BC19}"/>
          </ac:spMkLst>
        </pc:spChg>
        <pc:spChg chg="del">
          <ac:chgData name="Scott Oswald" userId="dc556f76c70b138e" providerId="LiveId" clId="{D4641937-16B1-4FA1-BE9B-F8929768D315}" dt="2022-07-25T20:14:46.496" v="456" actId="931"/>
          <ac:spMkLst>
            <pc:docMk/>
            <pc:sldMk cId="3480515077" sldId="269"/>
            <ac:spMk id="3" creationId="{CCE765D8-F025-9A9F-99C8-58508AA0D7A3}"/>
          </ac:spMkLst>
        </pc:spChg>
        <pc:spChg chg="add mod">
          <ac:chgData name="Scott Oswald" userId="dc556f76c70b138e" providerId="LiveId" clId="{D4641937-16B1-4FA1-BE9B-F8929768D315}" dt="2022-07-28T22:18:09.332" v="1476" actId="207"/>
          <ac:spMkLst>
            <pc:docMk/>
            <pc:sldMk cId="3480515077" sldId="269"/>
            <ac:spMk id="4" creationId="{82399446-0909-E009-D703-25E976BC8AB2}"/>
          </ac:spMkLst>
        </pc:spChg>
        <pc:spChg chg="add mod">
          <ac:chgData name="Scott Oswald" userId="dc556f76c70b138e" providerId="LiveId" clId="{D4641937-16B1-4FA1-BE9B-F8929768D315}" dt="2022-07-28T22:17:54.243" v="1474" actId="207"/>
          <ac:spMkLst>
            <pc:docMk/>
            <pc:sldMk cId="3480515077" sldId="269"/>
            <ac:spMk id="8" creationId="{44F5AA4E-5E9F-A7B3-BBD1-DE5DB3761F75}"/>
          </ac:spMkLst>
        </pc:spChg>
        <pc:picChg chg="add mod">
          <ac:chgData name="Scott Oswald" userId="dc556f76c70b138e" providerId="LiveId" clId="{D4641937-16B1-4FA1-BE9B-F8929768D315}" dt="2022-07-27T20:19:38.919" v="825" actId="1076"/>
          <ac:picMkLst>
            <pc:docMk/>
            <pc:sldMk cId="3480515077" sldId="269"/>
            <ac:picMk id="5" creationId="{23F803EF-DB09-C83A-1385-113612B18FD8}"/>
          </ac:picMkLst>
        </pc:picChg>
        <pc:picChg chg="add mod">
          <ac:chgData name="Scott Oswald" userId="dc556f76c70b138e" providerId="LiveId" clId="{D4641937-16B1-4FA1-BE9B-F8929768D315}" dt="2022-07-25T20:15:39.976" v="462" actId="1076"/>
          <ac:picMkLst>
            <pc:docMk/>
            <pc:sldMk cId="3480515077" sldId="269"/>
            <ac:picMk id="7" creationId="{84C9C25A-BF66-4D59-55F4-96D292ED2679}"/>
          </ac:picMkLst>
        </pc:picChg>
      </pc:sldChg>
      <pc:sldChg chg="addSp delSp modSp new mod ord modAnim">
        <pc:chgData name="Scott Oswald" userId="dc556f76c70b138e" providerId="LiveId" clId="{D4641937-16B1-4FA1-BE9B-F8929768D315}" dt="2022-08-01T12:58:07.158" v="1638"/>
        <pc:sldMkLst>
          <pc:docMk/>
          <pc:sldMk cId="3594353714" sldId="270"/>
        </pc:sldMkLst>
        <pc:spChg chg="del">
          <ac:chgData name="Scott Oswald" userId="dc556f76c70b138e" providerId="LiveId" clId="{D4641937-16B1-4FA1-BE9B-F8929768D315}" dt="2022-07-27T12:11:41.114" v="471" actId="931"/>
          <ac:spMkLst>
            <pc:docMk/>
            <pc:sldMk cId="3594353714" sldId="270"/>
            <ac:spMk id="3" creationId="{A9918201-0303-EEFB-6A25-15C7D933D81E}"/>
          </ac:spMkLst>
        </pc:spChg>
        <pc:spChg chg="add mod">
          <ac:chgData name="Scott Oswald" userId="dc556f76c70b138e" providerId="LiveId" clId="{D4641937-16B1-4FA1-BE9B-F8929768D315}" dt="2022-07-27T12:15:45.027" v="713" actId="14100"/>
          <ac:spMkLst>
            <pc:docMk/>
            <pc:sldMk cId="3594353714" sldId="270"/>
            <ac:spMk id="4" creationId="{ADA94356-AB95-972E-E05D-0BAF95D76610}"/>
          </ac:spMkLst>
        </pc:spChg>
        <pc:picChg chg="add mod">
          <ac:chgData name="Scott Oswald" userId="dc556f76c70b138e" providerId="LiveId" clId="{D4641937-16B1-4FA1-BE9B-F8929768D315}" dt="2022-07-27T12:11:41.114" v="471" actId="931"/>
          <ac:picMkLst>
            <pc:docMk/>
            <pc:sldMk cId="3594353714" sldId="270"/>
            <ac:picMk id="6" creationId="{FF99AA4C-6E10-6509-C0FC-58591EE90D9E}"/>
          </ac:picMkLst>
        </pc:picChg>
        <pc:picChg chg="add mod">
          <ac:chgData name="Scott Oswald" userId="dc556f76c70b138e" providerId="LiveId" clId="{D4641937-16B1-4FA1-BE9B-F8929768D315}" dt="2022-07-27T12:15:24.451" v="704" actId="1076"/>
          <ac:picMkLst>
            <pc:docMk/>
            <pc:sldMk cId="3594353714" sldId="270"/>
            <ac:picMk id="8" creationId="{78269E92-AC9E-07F0-20BB-44C04F8F5E65}"/>
          </ac:picMkLst>
        </pc:picChg>
        <pc:picChg chg="add mod">
          <ac:chgData name="Scott Oswald" userId="dc556f76c70b138e" providerId="LiveId" clId="{D4641937-16B1-4FA1-BE9B-F8929768D315}" dt="2022-07-28T22:10:20.825" v="1347" actId="1076"/>
          <ac:picMkLst>
            <pc:docMk/>
            <pc:sldMk cId="3594353714" sldId="270"/>
            <ac:picMk id="9" creationId="{AD51B25F-DE4C-3496-D0E7-56B1C6290EC5}"/>
          </ac:picMkLst>
        </pc:picChg>
        <pc:picChg chg="add mod">
          <ac:chgData name="Scott Oswald" userId="dc556f76c70b138e" providerId="LiveId" clId="{D4641937-16B1-4FA1-BE9B-F8929768D315}" dt="2022-07-27T12:15:20.347" v="701" actId="1076"/>
          <ac:picMkLst>
            <pc:docMk/>
            <pc:sldMk cId="3594353714" sldId="270"/>
            <ac:picMk id="10" creationId="{51AF6B9C-2306-F76A-277F-A0C72447F9EF}"/>
          </ac:picMkLst>
        </pc:picChg>
        <pc:picChg chg="add mod">
          <ac:chgData name="Scott Oswald" userId="dc556f76c70b138e" providerId="LiveId" clId="{D4641937-16B1-4FA1-BE9B-F8929768D315}" dt="2022-07-27T12:15:33.888" v="709" actId="1076"/>
          <ac:picMkLst>
            <pc:docMk/>
            <pc:sldMk cId="3594353714" sldId="270"/>
            <ac:picMk id="12" creationId="{F88A6DED-C767-6257-FFCB-B688639210EA}"/>
          </ac:picMkLst>
        </pc:picChg>
        <pc:picChg chg="add mod">
          <ac:chgData name="Scott Oswald" userId="dc556f76c70b138e" providerId="LiveId" clId="{D4641937-16B1-4FA1-BE9B-F8929768D315}" dt="2022-07-27T12:15:47.296" v="714" actId="1076"/>
          <ac:picMkLst>
            <pc:docMk/>
            <pc:sldMk cId="3594353714" sldId="270"/>
            <ac:picMk id="14" creationId="{8632A4BC-265E-142C-1395-07F79A79EA37}"/>
          </ac:picMkLst>
        </pc:picChg>
      </pc:sldChg>
      <pc:sldChg chg="addSp delSp modSp new mod">
        <pc:chgData name="Scott Oswald" userId="dc556f76c70b138e" providerId="LiveId" clId="{D4641937-16B1-4FA1-BE9B-F8929768D315}" dt="2022-07-27T20:01:32.299" v="821" actId="1076"/>
        <pc:sldMkLst>
          <pc:docMk/>
          <pc:sldMk cId="2751372415" sldId="271"/>
        </pc:sldMkLst>
        <pc:spChg chg="add del mod">
          <ac:chgData name="Scott Oswald" userId="dc556f76c70b138e" providerId="LiveId" clId="{D4641937-16B1-4FA1-BE9B-F8929768D315}" dt="2022-07-27T20:01:19.494" v="817" actId="20577"/>
          <ac:spMkLst>
            <pc:docMk/>
            <pc:sldMk cId="2751372415" sldId="271"/>
            <ac:spMk id="3" creationId="{8070BC43-89A0-509F-7809-22CB3FCBE360}"/>
          </ac:spMkLst>
        </pc:spChg>
        <pc:picChg chg="add del mod">
          <ac:chgData name="Scott Oswald" userId="dc556f76c70b138e" providerId="LiveId" clId="{D4641937-16B1-4FA1-BE9B-F8929768D315}" dt="2022-07-27T20:01:15.932" v="808" actId="931"/>
          <ac:picMkLst>
            <pc:docMk/>
            <pc:sldMk cId="2751372415" sldId="271"/>
            <ac:picMk id="5" creationId="{C504E6BD-4CD9-3E01-5302-D9B0F3309E9F}"/>
          </ac:picMkLst>
        </pc:picChg>
        <pc:picChg chg="add mod">
          <ac:chgData name="Scott Oswald" userId="dc556f76c70b138e" providerId="LiveId" clId="{D4641937-16B1-4FA1-BE9B-F8929768D315}" dt="2022-07-27T20:01:32.299" v="821" actId="1076"/>
          <ac:picMkLst>
            <pc:docMk/>
            <pc:sldMk cId="2751372415" sldId="271"/>
            <ac:picMk id="7" creationId="{FF891D3D-2421-8C44-9962-E5980E5B1472}"/>
          </ac:picMkLst>
        </pc:picChg>
      </pc:sldChg>
      <pc:sldChg chg="addSp delSp modSp new mod delAnim modAnim">
        <pc:chgData name="Scott Oswald" userId="dc556f76c70b138e" providerId="LiveId" clId="{D4641937-16B1-4FA1-BE9B-F8929768D315}" dt="2022-07-27T20:29:53.784" v="971"/>
        <pc:sldMkLst>
          <pc:docMk/>
          <pc:sldMk cId="3491931097" sldId="272"/>
        </pc:sldMkLst>
        <pc:spChg chg="mod">
          <ac:chgData name="Scott Oswald" userId="dc556f76c70b138e" providerId="LiveId" clId="{D4641937-16B1-4FA1-BE9B-F8929768D315}" dt="2022-07-27T20:28:19.326" v="947" actId="5793"/>
          <ac:spMkLst>
            <pc:docMk/>
            <pc:sldMk cId="3491931097" sldId="272"/>
            <ac:spMk id="2" creationId="{3C0A31E2-0220-7F82-4E7B-73A971C93BE0}"/>
          </ac:spMkLst>
        </pc:spChg>
        <pc:spChg chg="del">
          <ac:chgData name="Scott Oswald" userId="dc556f76c70b138e" providerId="LiveId" clId="{D4641937-16B1-4FA1-BE9B-F8929768D315}" dt="2022-07-27T20:27:11.946" v="860" actId="931"/>
          <ac:spMkLst>
            <pc:docMk/>
            <pc:sldMk cId="3491931097" sldId="272"/>
            <ac:spMk id="3" creationId="{0418DF9F-14B0-FB2A-8ED1-EDAE4DBDD464}"/>
          </ac:spMkLst>
        </pc:spChg>
        <pc:spChg chg="add del mod">
          <ac:chgData name="Scott Oswald" userId="dc556f76c70b138e" providerId="LiveId" clId="{D4641937-16B1-4FA1-BE9B-F8929768D315}" dt="2022-07-27T20:28:43.143" v="952" actId="478"/>
          <ac:spMkLst>
            <pc:docMk/>
            <pc:sldMk cId="3491931097" sldId="272"/>
            <ac:spMk id="7" creationId="{B77843E1-3706-CA62-FC88-E581582A7AB4}"/>
          </ac:spMkLst>
        </pc:spChg>
        <pc:spChg chg="add del mod">
          <ac:chgData name="Scott Oswald" userId="dc556f76c70b138e" providerId="LiveId" clId="{D4641937-16B1-4FA1-BE9B-F8929768D315}" dt="2022-07-27T20:28:44.133" v="953" actId="478"/>
          <ac:spMkLst>
            <pc:docMk/>
            <pc:sldMk cId="3491931097" sldId="272"/>
            <ac:spMk id="8" creationId="{003D2784-00E8-92C4-DCA3-825A155CC924}"/>
          </ac:spMkLst>
        </pc:spChg>
        <pc:picChg chg="add mod ord">
          <ac:chgData name="Scott Oswald" userId="dc556f76c70b138e" providerId="LiveId" clId="{D4641937-16B1-4FA1-BE9B-F8929768D315}" dt="2022-07-27T20:29:50.198" v="970" actId="170"/>
          <ac:picMkLst>
            <pc:docMk/>
            <pc:sldMk cId="3491931097" sldId="272"/>
            <ac:picMk id="5" creationId="{B27870E5-1065-6591-1605-16636017E5A2}"/>
          </ac:picMkLst>
        </pc:picChg>
        <pc:picChg chg="add mod modCrop">
          <ac:chgData name="Scott Oswald" userId="dc556f76c70b138e" providerId="LiveId" clId="{D4641937-16B1-4FA1-BE9B-F8929768D315}" dt="2022-07-27T20:29:32.775" v="965" actId="1076"/>
          <ac:picMkLst>
            <pc:docMk/>
            <pc:sldMk cId="3491931097" sldId="272"/>
            <ac:picMk id="6" creationId="{136F024E-B92D-1E68-E844-A80B0306508C}"/>
          </ac:picMkLst>
        </pc:picChg>
      </pc:sldChg>
      <pc:sldChg chg="addSp delSp modSp new mod ord modAnim">
        <pc:chgData name="Scott Oswald" userId="dc556f76c70b138e" providerId="LiveId" clId="{D4641937-16B1-4FA1-BE9B-F8929768D315}" dt="2022-08-01T12:43:45.627" v="1636"/>
        <pc:sldMkLst>
          <pc:docMk/>
          <pc:sldMk cId="3003487248" sldId="273"/>
        </pc:sldMkLst>
        <pc:spChg chg="del">
          <ac:chgData name="Scott Oswald" userId="dc556f76c70b138e" providerId="LiveId" clId="{D4641937-16B1-4FA1-BE9B-F8929768D315}" dt="2022-07-27T20:56:05.968" v="1208" actId="931"/>
          <ac:spMkLst>
            <pc:docMk/>
            <pc:sldMk cId="3003487248" sldId="273"/>
            <ac:spMk id="3" creationId="{85EFCBFB-C0C4-7B36-3530-BCDB32EA7CC4}"/>
          </ac:spMkLst>
        </pc:spChg>
        <pc:spChg chg="add del mod">
          <ac:chgData name="Scott Oswald" userId="dc556f76c70b138e" providerId="LiveId" clId="{D4641937-16B1-4FA1-BE9B-F8929768D315}" dt="2022-08-01T12:43:45.240" v="1635" actId="478"/>
          <ac:spMkLst>
            <pc:docMk/>
            <pc:sldMk cId="3003487248" sldId="273"/>
            <ac:spMk id="7" creationId="{4CF5B96B-AF64-33B9-E6F4-C5BBE491D73E}"/>
          </ac:spMkLst>
        </pc:spChg>
        <pc:spChg chg="add del mod">
          <ac:chgData name="Scott Oswald" userId="dc556f76c70b138e" providerId="LiveId" clId="{D4641937-16B1-4FA1-BE9B-F8929768D315}" dt="2022-08-01T12:43:45.240" v="1635" actId="478"/>
          <ac:spMkLst>
            <pc:docMk/>
            <pc:sldMk cId="3003487248" sldId="273"/>
            <ac:spMk id="9" creationId="{2A5F868B-6784-CE64-CDB9-3ED820D75151}"/>
          </ac:spMkLst>
        </pc:spChg>
        <pc:spChg chg="add del mod">
          <ac:chgData name="Scott Oswald" userId="dc556f76c70b138e" providerId="LiveId" clId="{D4641937-16B1-4FA1-BE9B-F8929768D315}" dt="2022-08-01T12:43:45.240" v="1635" actId="478"/>
          <ac:spMkLst>
            <pc:docMk/>
            <pc:sldMk cId="3003487248" sldId="273"/>
            <ac:spMk id="10" creationId="{8F7198B7-060E-18AF-9124-5DCA16DCAACE}"/>
          </ac:spMkLst>
        </pc:spChg>
        <pc:spChg chg="add del mod">
          <ac:chgData name="Scott Oswald" userId="dc556f76c70b138e" providerId="LiveId" clId="{D4641937-16B1-4FA1-BE9B-F8929768D315}" dt="2022-08-01T12:43:45.240" v="1635" actId="478"/>
          <ac:spMkLst>
            <pc:docMk/>
            <pc:sldMk cId="3003487248" sldId="273"/>
            <ac:spMk id="11" creationId="{93740059-D70D-9770-7CE8-8505465D1B08}"/>
          </ac:spMkLst>
        </pc:spChg>
        <pc:spChg chg="add mod">
          <ac:chgData name="Scott Oswald" userId="dc556f76c70b138e" providerId="LiveId" clId="{D4641937-16B1-4FA1-BE9B-F8929768D315}" dt="2022-08-01T12:43:45.627" v="1636"/>
          <ac:spMkLst>
            <pc:docMk/>
            <pc:sldMk cId="3003487248" sldId="273"/>
            <ac:spMk id="12" creationId="{E8FE2268-34E9-1080-44E8-F31DB6F65D12}"/>
          </ac:spMkLst>
        </pc:spChg>
        <pc:spChg chg="add mod">
          <ac:chgData name="Scott Oswald" userId="dc556f76c70b138e" providerId="LiveId" clId="{D4641937-16B1-4FA1-BE9B-F8929768D315}" dt="2022-08-01T12:43:45.627" v="1636"/>
          <ac:spMkLst>
            <pc:docMk/>
            <pc:sldMk cId="3003487248" sldId="273"/>
            <ac:spMk id="14" creationId="{367CE1C8-8613-71FA-66DD-F04A292B4528}"/>
          </ac:spMkLst>
        </pc:spChg>
        <pc:spChg chg="add mod">
          <ac:chgData name="Scott Oswald" userId="dc556f76c70b138e" providerId="LiveId" clId="{D4641937-16B1-4FA1-BE9B-F8929768D315}" dt="2022-08-01T12:43:45.627" v="1636"/>
          <ac:spMkLst>
            <pc:docMk/>
            <pc:sldMk cId="3003487248" sldId="273"/>
            <ac:spMk id="15" creationId="{728EBE72-A675-F85F-8641-A3B75B8D070F}"/>
          </ac:spMkLst>
        </pc:spChg>
        <pc:spChg chg="add mod">
          <ac:chgData name="Scott Oswald" userId="dc556f76c70b138e" providerId="LiveId" clId="{D4641937-16B1-4FA1-BE9B-F8929768D315}" dt="2022-08-01T12:43:45.627" v="1636"/>
          <ac:spMkLst>
            <pc:docMk/>
            <pc:sldMk cId="3003487248" sldId="273"/>
            <ac:spMk id="16" creationId="{6803C74A-93BC-72E8-F9DB-47024C39CC95}"/>
          </ac:spMkLst>
        </pc:spChg>
        <pc:picChg chg="add mod">
          <ac:chgData name="Scott Oswald" userId="dc556f76c70b138e" providerId="LiveId" clId="{D4641937-16B1-4FA1-BE9B-F8929768D315}" dt="2022-08-01T12:21:50.464" v="1596" actId="1076"/>
          <ac:picMkLst>
            <pc:docMk/>
            <pc:sldMk cId="3003487248" sldId="273"/>
            <ac:picMk id="5" creationId="{0AF9186E-AC2F-3F3A-D333-761F4F366EB6}"/>
          </ac:picMkLst>
        </pc:picChg>
        <pc:picChg chg="add del mod">
          <ac:chgData name="Scott Oswald" userId="dc556f76c70b138e" providerId="LiveId" clId="{D4641937-16B1-4FA1-BE9B-F8929768D315}" dt="2022-08-01T12:43:45.240" v="1635" actId="478"/>
          <ac:picMkLst>
            <pc:docMk/>
            <pc:sldMk cId="3003487248" sldId="273"/>
            <ac:picMk id="8" creationId="{0C748663-BDD8-3362-A6C2-1BB7C6A18F53}"/>
          </ac:picMkLst>
        </pc:picChg>
        <pc:picChg chg="add mod">
          <ac:chgData name="Scott Oswald" userId="dc556f76c70b138e" providerId="LiveId" clId="{D4641937-16B1-4FA1-BE9B-F8929768D315}" dt="2022-08-01T12:43:45.627" v="1636"/>
          <ac:picMkLst>
            <pc:docMk/>
            <pc:sldMk cId="3003487248" sldId="273"/>
            <ac:picMk id="13" creationId="{7931214C-B58C-9891-3DB1-C0DAB1192832}"/>
          </ac:picMkLst>
        </pc:picChg>
        <pc:cxnChg chg="add mod">
          <ac:chgData name="Scott Oswald" userId="dc556f76c70b138e" providerId="LiveId" clId="{D4641937-16B1-4FA1-BE9B-F8929768D315}" dt="2022-08-01T12:21:56.817" v="1599" actId="14100"/>
          <ac:cxnSpMkLst>
            <pc:docMk/>
            <pc:sldMk cId="3003487248" sldId="273"/>
            <ac:cxnSpMk id="4" creationId="{A9C483AB-B4BD-214A-3BF6-ECEF06A462E8}"/>
          </ac:cxnSpMkLst>
        </pc:cxnChg>
      </pc:sldChg>
      <pc:sldChg chg="addSp delSp modSp new mod ord">
        <pc:chgData name="Scott Oswald" userId="dc556f76c70b138e" providerId="LiveId" clId="{D4641937-16B1-4FA1-BE9B-F8929768D315}" dt="2022-08-01T12:58:12.519" v="1640"/>
        <pc:sldMkLst>
          <pc:docMk/>
          <pc:sldMk cId="2492914605" sldId="274"/>
        </pc:sldMkLst>
        <pc:spChg chg="del">
          <ac:chgData name="Scott Oswald" userId="dc556f76c70b138e" providerId="LiveId" clId="{D4641937-16B1-4FA1-BE9B-F8929768D315}" dt="2022-07-28T22:03:40.577" v="1222" actId="931"/>
          <ac:spMkLst>
            <pc:docMk/>
            <pc:sldMk cId="2492914605" sldId="274"/>
            <ac:spMk id="3" creationId="{62B20868-30A5-5DB2-6E48-51E1A1C43E13}"/>
          </ac:spMkLst>
        </pc:spChg>
        <pc:spChg chg="add mod ord">
          <ac:chgData name="Scott Oswald" userId="dc556f76c70b138e" providerId="LiveId" clId="{D4641937-16B1-4FA1-BE9B-F8929768D315}" dt="2022-07-28T22:07:35.123" v="1327" actId="14100"/>
          <ac:spMkLst>
            <pc:docMk/>
            <pc:sldMk cId="2492914605" sldId="274"/>
            <ac:spMk id="6" creationId="{1C3B4349-66F1-E6AD-4BA9-2EEC825781F3}"/>
          </ac:spMkLst>
        </pc:spChg>
        <pc:spChg chg="add mod">
          <ac:chgData name="Scott Oswald" userId="dc556f76c70b138e" providerId="LiveId" clId="{D4641937-16B1-4FA1-BE9B-F8929768D315}" dt="2022-07-28T22:07:31.131" v="1324" actId="1076"/>
          <ac:spMkLst>
            <pc:docMk/>
            <pc:sldMk cId="2492914605" sldId="274"/>
            <ac:spMk id="7" creationId="{D0A1DDA4-AFA8-7E8B-C533-AE74343C0E59}"/>
          </ac:spMkLst>
        </pc:spChg>
        <pc:spChg chg="add mod">
          <ac:chgData name="Scott Oswald" userId="dc556f76c70b138e" providerId="LiveId" clId="{D4641937-16B1-4FA1-BE9B-F8929768D315}" dt="2022-07-28T22:07:42.576" v="1328" actId="1076"/>
          <ac:spMkLst>
            <pc:docMk/>
            <pc:sldMk cId="2492914605" sldId="274"/>
            <ac:spMk id="8" creationId="{E3F5AD8C-7397-4DFA-691A-1D00D762429B}"/>
          </ac:spMkLst>
        </pc:spChg>
        <pc:picChg chg="add mod modCrop">
          <ac:chgData name="Scott Oswald" userId="dc556f76c70b138e" providerId="LiveId" clId="{D4641937-16B1-4FA1-BE9B-F8929768D315}" dt="2022-07-28T22:07:07.607" v="1320" actId="1076"/>
          <ac:picMkLst>
            <pc:docMk/>
            <pc:sldMk cId="2492914605" sldId="274"/>
            <ac:picMk id="5" creationId="{0C4018B2-424D-5789-1297-0485438E1ED5}"/>
          </ac:picMkLst>
        </pc:picChg>
      </pc:sldChg>
      <pc:sldChg chg="addSp delSp modSp new mod">
        <pc:chgData name="Scott Oswald" userId="dc556f76c70b138e" providerId="LiveId" clId="{D4641937-16B1-4FA1-BE9B-F8929768D315}" dt="2022-07-28T22:21:30.237" v="1559" actId="20577"/>
        <pc:sldMkLst>
          <pc:docMk/>
          <pc:sldMk cId="1359788117" sldId="275"/>
        </pc:sldMkLst>
        <pc:spChg chg="del">
          <ac:chgData name="Scott Oswald" userId="dc556f76c70b138e" providerId="LiveId" clId="{D4641937-16B1-4FA1-BE9B-F8929768D315}" dt="2022-07-28T22:18:47.790" v="1478" actId="931"/>
          <ac:spMkLst>
            <pc:docMk/>
            <pc:sldMk cId="1359788117" sldId="275"/>
            <ac:spMk id="3" creationId="{0CEF27DD-1726-7D1A-247F-BBCDD48BD6D5}"/>
          </ac:spMkLst>
        </pc:spChg>
        <pc:spChg chg="add del mod">
          <ac:chgData name="Scott Oswald" userId="dc556f76c70b138e" providerId="LiveId" clId="{D4641937-16B1-4FA1-BE9B-F8929768D315}" dt="2022-07-28T22:18:52.307" v="1480" actId="478"/>
          <ac:spMkLst>
            <pc:docMk/>
            <pc:sldMk cId="1359788117" sldId="275"/>
            <ac:spMk id="6" creationId="{7D3F8223-79F0-F8E4-53FF-8C69E7407A72}"/>
          </ac:spMkLst>
        </pc:spChg>
        <pc:spChg chg="add mod ord">
          <ac:chgData name="Scott Oswald" userId="dc556f76c70b138e" providerId="LiveId" clId="{D4641937-16B1-4FA1-BE9B-F8929768D315}" dt="2022-07-28T22:20:19.584" v="1515" actId="1076"/>
          <ac:spMkLst>
            <pc:docMk/>
            <pc:sldMk cId="1359788117" sldId="275"/>
            <ac:spMk id="7" creationId="{AF46A78C-A46C-264A-D24E-A2E2C9685AF1}"/>
          </ac:spMkLst>
        </pc:spChg>
        <pc:spChg chg="add mod">
          <ac:chgData name="Scott Oswald" userId="dc556f76c70b138e" providerId="LiveId" clId="{D4641937-16B1-4FA1-BE9B-F8929768D315}" dt="2022-07-28T22:20:12.457" v="1512" actId="14100"/>
          <ac:spMkLst>
            <pc:docMk/>
            <pc:sldMk cId="1359788117" sldId="275"/>
            <ac:spMk id="8" creationId="{DE94705C-E380-06B5-AA8F-BD82177FDBB2}"/>
          </ac:spMkLst>
        </pc:spChg>
        <pc:spChg chg="add mod">
          <ac:chgData name="Scott Oswald" userId="dc556f76c70b138e" providerId="LiveId" clId="{D4641937-16B1-4FA1-BE9B-F8929768D315}" dt="2022-07-28T22:20:56.446" v="1528" actId="1076"/>
          <ac:spMkLst>
            <pc:docMk/>
            <pc:sldMk cId="1359788117" sldId="275"/>
            <ac:spMk id="9" creationId="{E5E04602-28D2-FFB2-63F1-27AAB6C9F79C}"/>
          </ac:spMkLst>
        </pc:spChg>
        <pc:spChg chg="add mod">
          <ac:chgData name="Scott Oswald" userId="dc556f76c70b138e" providerId="LiveId" clId="{D4641937-16B1-4FA1-BE9B-F8929768D315}" dt="2022-07-28T22:21:18.601" v="1547" actId="1076"/>
          <ac:spMkLst>
            <pc:docMk/>
            <pc:sldMk cId="1359788117" sldId="275"/>
            <ac:spMk id="10" creationId="{428AB315-0437-8CA0-987B-3CFC17DCF98E}"/>
          </ac:spMkLst>
        </pc:spChg>
        <pc:spChg chg="add mod">
          <ac:chgData name="Scott Oswald" userId="dc556f76c70b138e" providerId="LiveId" clId="{D4641937-16B1-4FA1-BE9B-F8929768D315}" dt="2022-07-28T22:21:30.237" v="1559" actId="20577"/>
          <ac:spMkLst>
            <pc:docMk/>
            <pc:sldMk cId="1359788117" sldId="275"/>
            <ac:spMk id="11" creationId="{B2C4886B-9F5F-0D11-4330-65194E98A59C}"/>
          </ac:spMkLst>
        </pc:spChg>
        <pc:picChg chg="add mod">
          <ac:chgData name="Scott Oswald" userId="dc556f76c70b138e" providerId="LiveId" clId="{D4641937-16B1-4FA1-BE9B-F8929768D315}" dt="2022-07-28T22:20:50.837" v="1527" actId="1076"/>
          <ac:picMkLst>
            <pc:docMk/>
            <pc:sldMk cId="1359788117" sldId="275"/>
            <ac:picMk id="5" creationId="{3C78423B-0666-984C-E101-36A44F3704F2}"/>
          </ac:picMkLst>
        </pc:picChg>
      </pc:sldChg>
      <pc:sldChg chg="addSp modSp new mod">
        <pc:chgData name="Scott Oswald" userId="dc556f76c70b138e" providerId="LiveId" clId="{D4641937-16B1-4FA1-BE9B-F8929768D315}" dt="2022-07-28T22:24:32.065" v="1588" actId="1076"/>
        <pc:sldMkLst>
          <pc:docMk/>
          <pc:sldMk cId="1963491206" sldId="276"/>
        </pc:sldMkLst>
        <pc:spChg chg="add mod">
          <ac:chgData name="Scott Oswald" userId="dc556f76c70b138e" providerId="LiveId" clId="{D4641937-16B1-4FA1-BE9B-F8929768D315}" dt="2022-07-28T22:24:32.065" v="1588" actId="1076"/>
          <ac:spMkLst>
            <pc:docMk/>
            <pc:sldMk cId="1963491206" sldId="276"/>
            <ac:spMk id="5" creationId="{173073DF-5EC6-5889-5AC8-28F3745D566B}"/>
          </ac:spMkLst>
        </pc:spChg>
        <pc:spChg chg="add mod">
          <ac:chgData name="Scott Oswald" userId="dc556f76c70b138e" providerId="LiveId" clId="{D4641937-16B1-4FA1-BE9B-F8929768D315}" dt="2022-07-28T22:24:32.065" v="1588" actId="1076"/>
          <ac:spMkLst>
            <pc:docMk/>
            <pc:sldMk cId="1963491206" sldId="276"/>
            <ac:spMk id="6" creationId="{6E993057-AC7D-C322-41CA-65DE1CF6CDAD}"/>
          </ac:spMkLst>
        </pc:spChg>
        <pc:picChg chg="add mod ord">
          <ac:chgData name="Scott Oswald" userId="dc556f76c70b138e" providerId="LiveId" clId="{D4641937-16B1-4FA1-BE9B-F8929768D315}" dt="2022-07-28T22:24:32.065" v="1588" actId="1076"/>
          <ac:picMkLst>
            <pc:docMk/>
            <pc:sldMk cId="1963491206" sldId="276"/>
            <ac:picMk id="4" creationId="{C2F2DD4F-CE7E-49FA-4E7B-28E7E549A2F2}"/>
          </ac:picMkLst>
        </pc:picChg>
      </pc:sldChg>
      <pc:sldChg chg="addSp modSp new mod">
        <pc:chgData name="Scott Oswald" userId="dc556f76c70b138e" providerId="LiveId" clId="{D4641937-16B1-4FA1-BE9B-F8929768D315}" dt="2022-07-28T22:24:43.478" v="1590" actId="1076"/>
        <pc:sldMkLst>
          <pc:docMk/>
          <pc:sldMk cId="1209972769" sldId="277"/>
        </pc:sldMkLst>
        <pc:spChg chg="add mod">
          <ac:chgData name="Scott Oswald" userId="dc556f76c70b138e" providerId="LiveId" clId="{D4641937-16B1-4FA1-BE9B-F8929768D315}" dt="2022-07-28T22:24:43.478" v="1590" actId="1076"/>
          <ac:spMkLst>
            <pc:docMk/>
            <pc:sldMk cId="1209972769" sldId="277"/>
            <ac:spMk id="4" creationId="{84F5BDE5-700D-C0C2-44B5-B6660AF07C61}"/>
          </ac:spMkLst>
        </pc:spChg>
        <pc:spChg chg="add mod">
          <ac:chgData name="Scott Oswald" userId="dc556f76c70b138e" providerId="LiveId" clId="{D4641937-16B1-4FA1-BE9B-F8929768D315}" dt="2022-07-28T22:24:43.478" v="1590" actId="1076"/>
          <ac:spMkLst>
            <pc:docMk/>
            <pc:sldMk cId="1209972769" sldId="277"/>
            <ac:spMk id="6" creationId="{48593368-E41A-2E98-F56A-CE3F1D5646BA}"/>
          </ac:spMkLst>
        </pc:spChg>
        <pc:picChg chg="add mod">
          <ac:chgData name="Scott Oswald" userId="dc556f76c70b138e" providerId="LiveId" clId="{D4641937-16B1-4FA1-BE9B-F8929768D315}" dt="2022-07-28T22:24:43.478" v="1590" actId="1076"/>
          <ac:picMkLst>
            <pc:docMk/>
            <pc:sldMk cId="1209972769" sldId="277"/>
            <ac:picMk id="5" creationId="{09888886-AA18-8CA4-6196-525C5335879F}"/>
          </ac:picMkLst>
        </pc:picChg>
      </pc:sldChg>
      <pc:sldChg chg="add">
        <pc:chgData name="Scott Oswald" userId="dc556f76c70b138e" providerId="LiveId" clId="{D4641937-16B1-4FA1-BE9B-F8929768D315}" dt="2022-08-01T12:58:25.101" v="1641"/>
        <pc:sldMkLst>
          <pc:docMk/>
          <pc:sldMk cId="1413957246" sldId="278"/>
        </pc:sldMkLst>
      </pc:sldChg>
      <pc:sldChg chg="addSp delSp modSp new mod">
        <pc:chgData name="Scott Oswald" userId="dc556f76c70b138e" providerId="LiveId" clId="{D4641937-16B1-4FA1-BE9B-F8929768D315}" dt="2022-08-01T13:00:12.901" v="1653" actId="478"/>
        <pc:sldMkLst>
          <pc:docMk/>
          <pc:sldMk cId="189479456" sldId="279"/>
        </pc:sldMkLst>
        <pc:spChg chg="del">
          <ac:chgData name="Scott Oswald" userId="dc556f76c70b138e" providerId="LiveId" clId="{D4641937-16B1-4FA1-BE9B-F8929768D315}" dt="2022-08-01T12:59:43.488" v="1643" actId="931"/>
          <ac:spMkLst>
            <pc:docMk/>
            <pc:sldMk cId="189479456" sldId="279"/>
            <ac:spMk id="3" creationId="{CA086636-AF5D-7A74-3E3D-95900DC21F18}"/>
          </ac:spMkLst>
        </pc:spChg>
        <pc:spChg chg="add del mod ord">
          <ac:chgData name="Scott Oswald" userId="dc556f76c70b138e" providerId="LiveId" clId="{D4641937-16B1-4FA1-BE9B-F8929768D315}" dt="2022-08-01T13:00:12.901" v="1653" actId="478"/>
          <ac:spMkLst>
            <pc:docMk/>
            <pc:sldMk cId="189479456" sldId="279"/>
            <ac:spMk id="6" creationId="{F8B1DF8C-A441-375C-B841-8B3E831D6428}"/>
          </ac:spMkLst>
        </pc:spChg>
        <pc:spChg chg="add mod">
          <ac:chgData name="Scott Oswald" userId="dc556f76c70b138e" providerId="LiveId" clId="{D4641937-16B1-4FA1-BE9B-F8929768D315}" dt="2022-08-01T13:00:10.973" v="1652" actId="478"/>
          <ac:spMkLst>
            <pc:docMk/>
            <pc:sldMk cId="189479456" sldId="279"/>
            <ac:spMk id="8" creationId="{49E8FE23-DB31-B41D-D620-1AE1F0CB710F}"/>
          </ac:spMkLst>
        </pc:spChg>
        <pc:picChg chg="add del mod">
          <ac:chgData name="Scott Oswald" userId="dc556f76c70b138e" providerId="LiveId" clId="{D4641937-16B1-4FA1-BE9B-F8929768D315}" dt="2022-08-01T13:00:10.973" v="1652" actId="478"/>
          <ac:picMkLst>
            <pc:docMk/>
            <pc:sldMk cId="189479456" sldId="279"/>
            <ac:picMk id="5" creationId="{838C17ED-D500-0BDA-AA16-5236C4C18559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C21B8-3C2D-4A51-9EFD-B692FE0D2FCA}" type="datetimeFigureOut">
              <a:rPr lang="fr-CA" smtClean="0"/>
              <a:t>2022-08-01</a:t>
            </a:fld>
            <a:endParaRPr lang="fr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21286-1581-4627-9DFF-F7983769DC52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42586651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C21B8-3C2D-4A51-9EFD-B692FE0D2FCA}" type="datetimeFigureOut">
              <a:rPr lang="fr-CA" smtClean="0"/>
              <a:t>2022-08-01</a:t>
            </a:fld>
            <a:endParaRPr lang="fr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21286-1581-4627-9DFF-F7983769DC52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4617616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C21B8-3C2D-4A51-9EFD-B692FE0D2FCA}" type="datetimeFigureOut">
              <a:rPr lang="fr-CA" smtClean="0"/>
              <a:t>2022-08-01</a:t>
            </a:fld>
            <a:endParaRPr lang="fr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21286-1581-4627-9DFF-F7983769DC52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029677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C21B8-3C2D-4A51-9EFD-B692FE0D2FCA}" type="datetimeFigureOut">
              <a:rPr lang="fr-CA" smtClean="0"/>
              <a:t>2022-08-01</a:t>
            </a:fld>
            <a:endParaRPr lang="fr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21286-1581-4627-9DFF-F7983769DC52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2212900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C21B8-3C2D-4A51-9EFD-B692FE0D2FCA}" type="datetimeFigureOut">
              <a:rPr lang="fr-CA" smtClean="0"/>
              <a:t>2022-08-01</a:t>
            </a:fld>
            <a:endParaRPr lang="fr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21286-1581-4627-9DFF-F7983769DC52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9598970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C21B8-3C2D-4A51-9EFD-B692FE0D2FCA}" type="datetimeFigureOut">
              <a:rPr lang="fr-CA" smtClean="0"/>
              <a:t>2022-08-01</a:t>
            </a:fld>
            <a:endParaRPr lang="fr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21286-1581-4627-9DFF-F7983769DC52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2742707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C21B8-3C2D-4A51-9EFD-B692FE0D2FCA}" type="datetimeFigureOut">
              <a:rPr lang="fr-CA" smtClean="0"/>
              <a:t>2022-08-01</a:t>
            </a:fld>
            <a:endParaRPr lang="fr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21286-1581-4627-9DFF-F7983769DC52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41924191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C21B8-3C2D-4A51-9EFD-B692FE0D2FCA}" type="datetimeFigureOut">
              <a:rPr lang="fr-CA" smtClean="0"/>
              <a:t>2022-08-01</a:t>
            </a:fld>
            <a:endParaRPr lang="fr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21286-1581-4627-9DFF-F7983769DC52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40004692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C21B8-3C2D-4A51-9EFD-B692FE0D2FCA}" type="datetimeFigureOut">
              <a:rPr lang="fr-CA" smtClean="0"/>
              <a:t>2022-08-01</a:t>
            </a:fld>
            <a:endParaRPr lang="fr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21286-1581-4627-9DFF-F7983769DC52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5106249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C21B8-3C2D-4A51-9EFD-B692FE0D2FCA}" type="datetimeFigureOut">
              <a:rPr lang="fr-CA" smtClean="0"/>
              <a:t>2022-08-01</a:t>
            </a:fld>
            <a:endParaRPr lang="fr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21286-1581-4627-9DFF-F7983769DC52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3392018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C21B8-3C2D-4A51-9EFD-B692FE0D2FCA}" type="datetimeFigureOut">
              <a:rPr lang="fr-CA" smtClean="0"/>
              <a:t>2022-08-01</a:t>
            </a:fld>
            <a:endParaRPr lang="fr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21286-1581-4627-9DFF-F7983769DC52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3456882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7C21B8-3C2D-4A51-9EFD-B692FE0D2FCA}" type="datetimeFigureOut">
              <a:rPr lang="fr-CA" smtClean="0"/>
              <a:t>2022-08-01</a:t>
            </a:fld>
            <a:endParaRPr lang="fr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B21286-1581-4627-9DFF-F7983769DC52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07688060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svg"/><Relationship Id="rId7" Type="http://schemas.openxmlformats.org/officeDocument/2006/relationships/image" Target="../media/image27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7.svg"/><Relationship Id="rId5" Type="http://schemas.openxmlformats.org/officeDocument/2006/relationships/image" Target="../media/image25.svg"/><Relationship Id="rId10" Type="http://schemas.openxmlformats.org/officeDocument/2006/relationships/image" Target="../media/image6.png"/><Relationship Id="rId4" Type="http://schemas.openxmlformats.org/officeDocument/2006/relationships/image" Target="../media/image24.png"/><Relationship Id="rId9" Type="http://schemas.openxmlformats.org/officeDocument/2006/relationships/image" Target="../media/image29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svg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7" Type="http://schemas.openxmlformats.org/officeDocument/2006/relationships/image" Target="../media/image41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svg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7" Type="http://schemas.openxmlformats.org/officeDocument/2006/relationships/image" Target="../media/image13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37.svg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svg"/><Relationship Id="rId7" Type="http://schemas.openxmlformats.org/officeDocument/2006/relationships/image" Target="../media/image11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Relationship Id="rId9" Type="http://schemas.openxmlformats.org/officeDocument/2006/relationships/image" Target="../media/image13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plant, tree, beech&#10;&#10;Description automatically generated">
            <a:extLst>
              <a:ext uri="{FF2B5EF4-FFF2-40B4-BE49-F238E27FC236}">
                <a16:creationId xmlns:a16="http://schemas.microsoft.com/office/drawing/2014/main" id="{381875AE-719F-4F45-935E-86A5278C717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234"/>
          <a:stretch/>
        </p:blipFill>
        <p:spPr>
          <a:xfrm rot="5400000">
            <a:off x="2661836" y="-885634"/>
            <a:ext cx="6868325" cy="861894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37E52A-897C-C6DE-A64C-312AA5C90E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681961"/>
            <a:ext cx="9144000" cy="1828001"/>
          </a:xfrm>
          <a:solidFill>
            <a:srgbClr val="000000">
              <a:alpha val="50196"/>
            </a:srgbClr>
          </a:solidFill>
        </p:spPr>
        <p:txBody>
          <a:bodyPr>
            <a:normAutofit/>
          </a:bodyPr>
          <a:lstStyle/>
          <a:p>
            <a:r>
              <a:rPr lang="en-US" dirty="0"/>
              <a:t>Regulation of nonstructural carbohydrate dynamics</a:t>
            </a:r>
            <a:endParaRPr lang="fr-C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B79623-2149-23E6-D0CA-59A83CC932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55437" y="4311697"/>
            <a:ext cx="6681126" cy="2100241"/>
          </a:xfrm>
          <a:solidFill>
            <a:srgbClr val="000000">
              <a:alpha val="50196"/>
            </a:srgbClr>
          </a:solidFill>
        </p:spPr>
        <p:txBody>
          <a:bodyPr>
            <a:normAutofit/>
          </a:bodyPr>
          <a:lstStyle/>
          <a:p>
            <a:r>
              <a:rPr lang="en-US" dirty="0"/>
              <a:t>Biological Insights from a Mathematical Analysis</a:t>
            </a:r>
          </a:p>
          <a:p>
            <a:endParaRPr lang="en-US" dirty="0"/>
          </a:p>
          <a:p>
            <a:r>
              <a:rPr lang="fr-CA" sz="1800" dirty="0"/>
              <a:t>Scott W Oswald, Doug P. Aubrey, Dan M. </a:t>
            </a:r>
            <a:r>
              <a:rPr lang="fr-CA" sz="1800" dirty="0" err="1"/>
              <a:t>Ricciuto</a:t>
            </a:r>
            <a:r>
              <a:rPr lang="fr-CA" sz="1800" dirty="0"/>
              <a:t>, Jeff M. Warren</a:t>
            </a:r>
          </a:p>
          <a:p>
            <a:r>
              <a:rPr lang="fr-CA" sz="1800" dirty="0" err="1"/>
              <a:t>Ecological</a:t>
            </a:r>
            <a:r>
              <a:rPr lang="fr-CA" sz="1800" dirty="0"/>
              <a:t> Society of America, Montréal, QC</a:t>
            </a:r>
          </a:p>
          <a:p>
            <a:r>
              <a:rPr lang="fr-CA" sz="1800" dirty="0"/>
              <a:t>August 18, 2022</a:t>
            </a:r>
          </a:p>
          <a:p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7768948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9CDCF7-6C4C-5706-DBF7-A2B2861BA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B917796-7323-9832-3575-95AC159FC307}"/>
              </a:ext>
            </a:extLst>
          </p:cNvPr>
          <p:cNvSpPr/>
          <p:nvPr/>
        </p:nvSpPr>
        <p:spPr>
          <a:xfrm>
            <a:off x="466166" y="190047"/>
            <a:ext cx="11531281" cy="648312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65A6CBC3-A908-E435-2886-7089A6D0F6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975" y="248412"/>
            <a:ext cx="11039859" cy="6302828"/>
          </a:xfrm>
        </p:spPr>
      </p:pic>
    </p:spTree>
    <p:extLst>
      <p:ext uri="{BB962C8B-B14F-4D97-AF65-F5344CB8AC3E}">
        <p14:creationId xmlns:p14="http://schemas.microsoft.com/office/powerpoint/2010/main" val="5482823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99C476-269D-A868-9BF1-1A0B8CD9F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A26182-D00E-3B7E-4546-A2F41E8754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4F5BDE5-700D-C0C2-44B5-B6660AF07C61}"/>
              </a:ext>
            </a:extLst>
          </p:cNvPr>
          <p:cNvSpPr/>
          <p:nvPr/>
        </p:nvSpPr>
        <p:spPr>
          <a:xfrm>
            <a:off x="838200" y="1434282"/>
            <a:ext cx="4170191" cy="415804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09888886-AA18-8CA4-6196-525C533587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27579" y="1994575"/>
            <a:ext cx="2609850" cy="29337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8593368-E41A-2E98-F56A-CE3F1D5646BA}"/>
              </a:ext>
            </a:extLst>
          </p:cNvPr>
          <p:cNvSpPr/>
          <p:nvPr/>
        </p:nvSpPr>
        <p:spPr>
          <a:xfrm>
            <a:off x="2072767" y="1819627"/>
            <a:ext cx="1510607" cy="34989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2099727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4964CA-72BC-A184-37CB-21FF9E8458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7703CC-7DFF-BD86-EE56-B9C2AABEFD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91F46A9-0979-3563-6605-A0B74190B199}"/>
              </a:ext>
            </a:extLst>
          </p:cNvPr>
          <p:cNvSpPr/>
          <p:nvPr/>
        </p:nvSpPr>
        <p:spPr>
          <a:xfrm>
            <a:off x="234036" y="202066"/>
            <a:ext cx="11743955" cy="648312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EC8D52ED-B6AC-2B1F-6226-2B87923C0F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705" y="270082"/>
            <a:ext cx="11217612" cy="6320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6762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34B7B-1B21-8D9E-E5D3-EE8A9105F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9E8FE23-DB31-B41D-D620-1AE1F0CB71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1894794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E1636-93AE-ABDA-0F35-8DC297B90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C206565-8490-8D21-FCF4-4C3A4A7F1F0E}"/>
              </a:ext>
            </a:extLst>
          </p:cNvPr>
          <p:cNvSpPr/>
          <p:nvPr/>
        </p:nvSpPr>
        <p:spPr>
          <a:xfrm>
            <a:off x="838200" y="1183640"/>
            <a:ext cx="4820920" cy="4490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B7307014-C876-76B5-3BF2-0AA8D75C9D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630" t="9081" r="7609"/>
          <a:stretch/>
        </p:blipFill>
        <p:spPr>
          <a:xfrm>
            <a:off x="901591" y="1511512"/>
            <a:ext cx="4097818" cy="4104848"/>
          </a:xfr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4B227B1-A79F-719E-5978-27814DDAE3D0}"/>
              </a:ext>
            </a:extLst>
          </p:cNvPr>
          <p:cNvSpPr txBox="1"/>
          <p:nvPr/>
        </p:nvSpPr>
        <p:spPr>
          <a:xfrm>
            <a:off x="2669012" y="5218602"/>
            <a:ext cx="562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NSC</a:t>
            </a:r>
            <a:endParaRPr lang="fr-CA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8F741E2-56E3-CEBE-F353-D1243A7479C8}"/>
              </a:ext>
            </a:extLst>
          </p:cNvPr>
          <p:cNvSpPr txBox="1"/>
          <p:nvPr/>
        </p:nvSpPr>
        <p:spPr>
          <a:xfrm rot="16200000">
            <a:off x="782231" y="3379270"/>
            <a:ext cx="608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Rate</a:t>
            </a:r>
            <a:endParaRPr lang="fr-CA" dirty="0">
              <a:solidFill>
                <a:schemeClr val="bg1"/>
              </a:solidFill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A7EA918-944F-5B5B-D83F-A289D007718E}"/>
              </a:ext>
            </a:extLst>
          </p:cNvPr>
          <p:cNvCxnSpPr>
            <a:cxnSpLocks/>
          </p:cNvCxnSpPr>
          <p:nvPr/>
        </p:nvCxnSpPr>
        <p:spPr>
          <a:xfrm>
            <a:off x="1391920" y="5130800"/>
            <a:ext cx="379476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AA7191A-F378-4CEC-0B53-BC562D31C90B}"/>
              </a:ext>
            </a:extLst>
          </p:cNvPr>
          <p:cNvCxnSpPr>
            <a:cxnSpLocks/>
          </p:cNvCxnSpPr>
          <p:nvPr/>
        </p:nvCxnSpPr>
        <p:spPr>
          <a:xfrm flipV="1">
            <a:off x="1391920" y="1359113"/>
            <a:ext cx="0" cy="377168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85AFFA98-C7FA-5147-9FEB-9FDE837622A6}"/>
              </a:ext>
            </a:extLst>
          </p:cNvPr>
          <p:cNvSpPr txBox="1"/>
          <p:nvPr/>
        </p:nvSpPr>
        <p:spPr>
          <a:xfrm rot="2795625">
            <a:off x="3101236" y="3738838"/>
            <a:ext cx="1686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F77B4"/>
                </a:solidFill>
              </a:rPr>
              <a:t>Supply Rate</a:t>
            </a:r>
            <a:endParaRPr lang="fr-CA" dirty="0">
              <a:solidFill>
                <a:srgbClr val="1F77B4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251517B-96C5-D53A-3A59-8FEB33A640B8}"/>
              </a:ext>
            </a:extLst>
          </p:cNvPr>
          <p:cNvSpPr txBox="1"/>
          <p:nvPr/>
        </p:nvSpPr>
        <p:spPr>
          <a:xfrm rot="21006435">
            <a:off x="2837076" y="1838247"/>
            <a:ext cx="1686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Demand Rate</a:t>
            </a:r>
            <a:endParaRPr lang="fr-CA" dirty="0">
              <a:solidFill>
                <a:srgbClr val="FF0000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B0D1126-6653-C591-0E45-71BE86123413}"/>
              </a:ext>
            </a:extLst>
          </p:cNvPr>
          <p:cNvSpPr/>
          <p:nvPr/>
        </p:nvSpPr>
        <p:spPr>
          <a:xfrm>
            <a:off x="7017373" y="1319645"/>
            <a:ext cx="4170191" cy="415804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AED1BD06-03A8-F33A-EA62-4E281939B3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74640" y="2001116"/>
            <a:ext cx="2609850" cy="29337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6586241-7FCD-94B3-50DE-9FA21877AF38}"/>
              </a:ext>
            </a:extLst>
          </p:cNvPr>
          <p:cNvSpPr txBox="1"/>
          <p:nvPr/>
        </p:nvSpPr>
        <p:spPr>
          <a:xfrm>
            <a:off x="9042163" y="1877506"/>
            <a:ext cx="1401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Adjustable</a:t>
            </a:r>
            <a:endParaRPr lang="fr-CA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CF8E2FD-8014-84D5-AADD-D7A90762D349}"/>
              </a:ext>
            </a:extLst>
          </p:cNvPr>
          <p:cNvSpPr txBox="1"/>
          <p:nvPr/>
        </p:nvSpPr>
        <p:spPr>
          <a:xfrm>
            <a:off x="7085087" y="1480646"/>
            <a:ext cx="2557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Photosynthesis = Supply</a:t>
            </a:r>
            <a:endParaRPr lang="fr-CA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4FDDB3B-AFF8-DA7B-385B-409F8D1149AF}"/>
              </a:ext>
            </a:extLst>
          </p:cNvPr>
          <p:cNvSpPr txBox="1"/>
          <p:nvPr/>
        </p:nvSpPr>
        <p:spPr>
          <a:xfrm>
            <a:off x="7853594" y="4963407"/>
            <a:ext cx="3218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Respiration + Growth = Demand</a:t>
            </a:r>
            <a:endParaRPr lang="fr-CA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39572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2F5E34-8286-E891-5EA6-B17BB7702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A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F99AA4C-6E10-6509-C0FC-58591EE90D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05175" y="3096419"/>
            <a:ext cx="5581650" cy="1809750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DA94356-AB95-972E-E05D-0BAF95D76610}"/>
              </a:ext>
            </a:extLst>
          </p:cNvPr>
          <p:cNvSpPr/>
          <p:nvPr/>
        </p:nvSpPr>
        <p:spPr>
          <a:xfrm>
            <a:off x="273132" y="213756"/>
            <a:ext cx="11649694" cy="646069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78269E92-AC9E-07F0-20BB-44C04F8F5E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72244" y="2517192"/>
            <a:ext cx="3001425" cy="973158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51AF6B9C-2306-F76A-277F-A0C72447F9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5512" y="490001"/>
            <a:ext cx="5076206" cy="180975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F88A6DED-C767-6257-FFCB-B688639210E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241404" y="3592084"/>
            <a:ext cx="2832265" cy="2832265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8632A4BC-265E-142C-1395-07F79A79EA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692484" y="1492548"/>
            <a:ext cx="5158270" cy="3872903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AD51B25F-DE4C-3496-D0E7-56B1C6290EC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692484" y="510404"/>
            <a:ext cx="2609850" cy="293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353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9B0438-C0FE-442D-57A4-4038CB142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C3B4349-66F1-E6AD-4BA9-2EEC825781F3}"/>
              </a:ext>
            </a:extLst>
          </p:cNvPr>
          <p:cNvSpPr/>
          <p:nvPr/>
        </p:nvSpPr>
        <p:spPr>
          <a:xfrm>
            <a:off x="0" y="618942"/>
            <a:ext cx="12191999" cy="449932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C4018B2-424D-5789-1297-0485438E1E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807" t="7684" r="8344"/>
          <a:stretch/>
        </p:blipFill>
        <p:spPr>
          <a:xfrm>
            <a:off x="624176" y="618942"/>
            <a:ext cx="11567823" cy="4195303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0A1DDA4-AFA8-7E8B-C533-AE74343C0E59}"/>
              </a:ext>
            </a:extLst>
          </p:cNvPr>
          <p:cNvSpPr txBox="1"/>
          <p:nvPr/>
        </p:nvSpPr>
        <p:spPr>
          <a:xfrm>
            <a:off x="6181105" y="4698730"/>
            <a:ext cx="1282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Time (y)</a:t>
            </a:r>
            <a:endParaRPr lang="fr-CA" dirty="0">
              <a:solidFill>
                <a:srgbClr val="00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F5AD8C-7397-4DFA-691A-1D00D762429B}"/>
              </a:ext>
            </a:extLst>
          </p:cNvPr>
          <p:cNvSpPr txBox="1"/>
          <p:nvPr/>
        </p:nvSpPr>
        <p:spPr>
          <a:xfrm rot="16200000">
            <a:off x="-762629" y="2531927"/>
            <a:ext cx="2149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NSC (mass fraction)</a:t>
            </a:r>
            <a:endParaRPr lang="fr-CA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29146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8B2E95-9552-97F7-A0DA-9D899A02B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A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3F803EF-DB09-C83A-1385-113612B18F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81199" y="3877549"/>
            <a:ext cx="8229600" cy="2743200"/>
          </a:xfr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84C9C25A-BF66-4D59-55F4-96D292ED26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97381" y="237251"/>
            <a:ext cx="4597237" cy="3451671"/>
          </a:xfrm>
          <a:prstGeom prst="rect">
            <a:avLst/>
          </a:prstGeom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82399446-0909-E009-D703-25E976BC8AB2}"/>
              </a:ext>
            </a:extLst>
          </p:cNvPr>
          <p:cNvSpPr/>
          <p:nvPr/>
        </p:nvSpPr>
        <p:spPr>
          <a:xfrm>
            <a:off x="4367016" y="4075888"/>
            <a:ext cx="1309991" cy="298315"/>
          </a:xfrm>
          <a:prstGeom prst="rightArrow">
            <a:avLst/>
          </a:prstGeom>
          <a:solidFill>
            <a:srgbClr val="E637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44F5AA4E-5E9F-A7B3-BBD1-DE5DB3761F75}"/>
              </a:ext>
            </a:extLst>
          </p:cNvPr>
          <p:cNvSpPr/>
          <p:nvPr/>
        </p:nvSpPr>
        <p:spPr>
          <a:xfrm>
            <a:off x="7084627" y="4075888"/>
            <a:ext cx="1309991" cy="298315"/>
          </a:xfrm>
          <a:prstGeom prst="rightArrow">
            <a:avLst/>
          </a:prstGeom>
          <a:solidFill>
            <a:srgbClr val="E637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480515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EAA095-AFBB-4C88-C186-6789E5EAE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70BC43-89A0-509F-7809-22CB3FCBE3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 text</a:t>
            </a:r>
            <a:endParaRPr lang="fr-CA" dirty="0"/>
          </a:p>
        </p:txBody>
      </p:sp>
      <p:pic>
        <p:nvPicPr>
          <p:cNvPr id="7" name="Picture 6" descr="A picture containing outdoor, rock, plant, flower&#10;&#10;Description automatically generated">
            <a:extLst>
              <a:ext uri="{FF2B5EF4-FFF2-40B4-BE49-F238E27FC236}">
                <a16:creationId xmlns:a16="http://schemas.microsoft.com/office/drawing/2014/main" id="{FF891D3D-2421-8C44-9962-E5980E5B14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3724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2BB87-2E82-4664-B5E8-BB0A2D3B1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A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DCE343B-5CD5-E184-4481-BF698E756D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1378" y="157012"/>
            <a:ext cx="5795491" cy="4351338"/>
          </a:xfrm>
        </p:spPr>
      </p:pic>
    </p:spTree>
    <p:extLst>
      <p:ext uri="{BB962C8B-B14F-4D97-AF65-F5344CB8AC3E}">
        <p14:creationId xmlns:p14="http://schemas.microsoft.com/office/powerpoint/2010/main" val="37136921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591980-8F38-FF7C-941B-03F30875D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A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B6938C-78D4-97BE-0EDF-CDF5492AA2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1893"/>
          <a:stretch/>
        </p:blipFill>
        <p:spPr>
          <a:xfrm>
            <a:off x="371624" y="574160"/>
            <a:ext cx="11448751" cy="224318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614562B-700C-6D2A-F71B-E0A007135956}"/>
              </a:ext>
            </a:extLst>
          </p:cNvPr>
          <p:cNvSpPr txBox="1"/>
          <p:nvPr/>
        </p:nvSpPr>
        <p:spPr>
          <a:xfrm>
            <a:off x="8805073" y="100311"/>
            <a:ext cx="3081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 1. </a:t>
            </a:r>
            <a:r>
              <a:rPr lang="en-US" dirty="0" err="1"/>
              <a:t>Fatichi</a:t>
            </a:r>
            <a:r>
              <a:rPr lang="en-US" dirty="0"/>
              <a:t> et al. 2019</a:t>
            </a:r>
            <a:endParaRPr lang="fr-CA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B1A3B15-270F-262B-44DE-837AC6AEC5B8}"/>
              </a:ext>
            </a:extLst>
          </p:cNvPr>
          <p:cNvSpPr/>
          <p:nvPr/>
        </p:nvSpPr>
        <p:spPr>
          <a:xfrm>
            <a:off x="540809" y="1050238"/>
            <a:ext cx="1460986" cy="1550773"/>
          </a:xfrm>
          <a:prstGeom prst="rect">
            <a:avLst/>
          </a:prstGeom>
          <a:solidFill>
            <a:srgbClr val="E2EB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7072301-BD48-5383-0B70-7BABEEAFA71D}"/>
              </a:ext>
            </a:extLst>
          </p:cNvPr>
          <p:cNvSpPr/>
          <p:nvPr/>
        </p:nvSpPr>
        <p:spPr>
          <a:xfrm>
            <a:off x="8507368" y="982769"/>
            <a:ext cx="3079720" cy="1685710"/>
          </a:xfrm>
          <a:prstGeom prst="rect">
            <a:avLst/>
          </a:prstGeom>
          <a:solidFill>
            <a:srgbClr val="E2EB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pic>
        <p:nvPicPr>
          <p:cNvPr id="9" name="Content Placeholder 10">
            <a:extLst>
              <a:ext uri="{FF2B5EF4-FFF2-40B4-BE49-F238E27FC236}">
                <a16:creationId xmlns:a16="http://schemas.microsoft.com/office/drawing/2014/main" id="{CFA1CBA5-4971-4113-D6AD-E1649F9BC3F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5356"/>
          <a:stretch/>
        </p:blipFill>
        <p:spPr>
          <a:xfrm>
            <a:off x="3130720" y="3491813"/>
            <a:ext cx="5519317" cy="270134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5CACC62-EA08-C0A2-B9EE-FED7B708BBB2}"/>
              </a:ext>
            </a:extLst>
          </p:cNvPr>
          <p:cNvSpPr txBox="1"/>
          <p:nvPr/>
        </p:nvSpPr>
        <p:spPr>
          <a:xfrm>
            <a:off x="3130720" y="6217630"/>
            <a:ext cx="3747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Sala et al. 2011; Sala et al. 2012</a:t>
            </a:r>
            <a:endParaRPr lang="fr-CA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0110E8-FC76-E8B2-6EDE-1C9644DAB676}"/>
              </a:ext>
            </a:extLst>
          </p:cNvPr>
          <p:cNvSpPr txBox="1"/>
          <p:nvPr/>
        </p:nvSpPr>
        <p:spPr>
          <a:xfrm>
            <a:off x="2666894" y="2917226"/>
            <a:ext cx="5519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Nonstructural Carbohydrates = NSC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53583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DDA9A-13B1-4A4E-5C67-6B41AECAEA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A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D778C075-910C-D753-3BD4-BC84DF770C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1378" y="157012"/>
            <a:ext cx="5795491" cy="4351338"/>
          </a:xfr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6B38D6AC-B947-47B7-177C-72E08386C00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0900" t="46129" r="7385" b="43991"/>
          <a:stretch/>
        </p:blipFill>
        <p:spPr>
          <a:xfrm>
            <a:off x="6400800" y="1898842"/>
            <a:ext cx="4778908" cy="433839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847642F5-5F12-F073-3832-7A90A4FDEE6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r="48919"/>
          <a:stretch/>
        </p:blipFill>
        <p:spPr>
          <a:xfrm>
            <a:off x="7023749" y="2623101"/>
            <a:ext cx="3736663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120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FB64A8-DC57-D534-99DD-36D010A6E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A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95E1DE79-5FB1-555E-1FFF-D90E3814ACF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7654" t="10561" r="41161" b="8118"/>
          <a:stretch/>
        </p:blipFill>
        <p:spPr>
          <a:xfrm>
            <a:off x="6306642" y="547265"/>
            <a:ext cx="654097" cy="3570832"/>
          </a:xfrm>
          <a:prstGeom prst="rect">
            <a:avLst/>
          </a:prstGeom>
        </p:spPr>
      </p:pic>
      <p:pic>
        <p:nvPicPr>
          <p:cNvPr id="8" name="Content Placeholder 12">
            <a:extLst>
              <a:ext uri="{FF2B5EF4-FFF2-40B4-BE49-F238E27FC236}">
                <a16:creationId xmlns:a16="http://schemas.microsoft.com/office/drawing/2014/main" id="{92D0F424-7D54-0371-DEC2-5C83D44F0D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1378" y="157012"/>
            <a:ext cx="5795491" cy="4351338"/>
          </a:xfrm>
          <a:prstGeom prst="rect">
            <a:avLst/>
          </a:prstGeom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7B631958-3B4E-7900-5159-B62499792F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r="49929"/>
          <a:stretch/>
        </p:blipFill>
        <p:spPr>
          <a:xfrm>
            <a:off x="7637561" y="460497"/>
            <a:ext cx="3662767" cy="3657600"/>
          </a:xfrm>
        </p:spPr>
      </p:pic>
    </p:spTree>
    <p:extLst>
      <p:ext uri="{BB962C8B-B14F-4D97-AF65-F5344CB8AC3E}">
        <p14:creationId xmlns:p14="http://schemas.microsoft.com/office/powerpoint/2010/main" val="1847183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2E217-2DAA-92A7-28DD-4031F3C0E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A"/>
          </a:p>
        </p:txBody>
      </p:sp>
      <p:pic>
        <p:nvPicPr>
          <p:cNvPr id="5" name="Content Placeholder 4" descr="Chart, scatter chart&#10;&#10;Description automatically generated">
            <a:extLst>
              <a:ext uri="{FF2B5EF4-FFF2-40B4-BE49-F238E27FC236}">
                <a16:creationId xmlns:a16="http://schemas.microsoft.com/office/drawing/2014/main" id="{C828A7B4-35ED-61C1-0681-F193DAF6FC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6871" y="1866166"/>
            <a:ext cx="8778257" cy="4270256"/>
          </a:xfrm>
        </p:spPr>
      </p:pic>
    </p:spTree>
    <p:extLst>
      <p:ext uri="{BB962C8B-B14F-4D97-AF65-F5344CB8AC3E}">
        <p14:creationId xmlns:p14="http://schemas.microsoft.com/office/powerpoint/2010/main" val="24674391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0A31E2-0220-7F82-4E7B-73A971C93B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here to there…</a:t>
            </a:r>
            <a:endParaRPr lang="fr-C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6F024E-B92D-1E68-E844-A80B030650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346" t="9527" r="32415" b="55228"/>
          <a:stretch/>
        </p:blipFill>
        <p:spPr>
          <a:xfrm>
            <a:off x="319216" y="2607276"/>
            <a:ext cx="5980672" cy="1643448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27870E5-1065-6591-1605-16636017E5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63282" y="170936"/>
            <a:ext cx="6211329" cy="6211329"/>
          </a:xfrm>
        </p:spPr>
      </p:pic>
    </p:spTree>
    <p:extLst>
      <p:ext uri="{BB962C8B-B14F-4D97-AF65-F5344CB8AC3E}">
        <p14:creationId xmlns:p14="http://schemas.microsoft.com/office/powerpoint/2010/main" val="3491931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6C31492-9367-1227-4117-5694C5B2B019}"/>
              </a:ext>
            </a:extLst>
          </p:cNvPr>
          <p:cNvSpPr/>
          <p:nvPr/>
        </p:nvSpPr>
        <p:spPr>
          <a:xfrm>
            <a:off x="838200" y="1217142"/>
            <a:ext cx="4170191" cy="415804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194BF7-9602-8076-0496-1005C608B4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A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9347C8EA-70CB-21B4-AA4D-3BD43E0447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7596" y="1898613"/>
            <a:ext cx="2609850" cy="29337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8C458A3-9234-C8C1-4490-FC9654970CCB}"/>
              </a:ext>
            </a:extLst>
          </p:cNvPr>
          <p:cNvSpPr txBox="1"/>
          <p:nvPr/>
        </p:nvSpPr>
        <p:spPr>
          <a:xfrm>
            <a:off x="2855119" y="1775003"/>
            <a:ext cx="1401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Adjustable</a:t>
            </a:r>
            <a:endParaRPr lang="fr-CA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887AFF1-58EF-AA4F-8137-C908321F7F3F}"/>
              </a:ext>
            </a:extLst>
          </p:cNvPr>
          <p:cNvSpPr txBox="1"/>
          <p:nvPr/>
        </p:nvSpPr>
        <p:spPr>
          <a:xfrm>
            <a:off x="1601673" y="4046675"/>
            <a:ext cx="624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NSC</a:t>
            </a:r>
            <a:endParaRPr lang="fr-CA" dirty="0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F122E66-BD2E-0D50-1048-21442CE453ED}"/>
              </a:ext>
            </a:extLst>
          </p:cNvPr>
          <p:cNvSpPr/>
          <p:nvPr/>
        </p:nvSpPr>
        <p:spPr>
          <a:xfrm>
            <a:off x="5573112" y="200233"/>
            <a:ext cx="5079315" cy="311696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E7981F6C-2B54-67AD-AACB-2DB6D25F4F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71942" y="767040"/>
            <a:ext cx="2076450" cy="220980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7B32AC60-3F48-14F7-7490-9536D2E222E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413113" y="767040"/>
            <a:ext cx="2066925" cy="2200275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04316B4F-7C91-56A7-D531-DB4A8619815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t="6942" r="49425"/>
          <a:stretch/>
        </p:blipFill>
        <p:spPr>
          <a:xfrm>
            <a:off x="6327008" y="3365463"/>
            <a:ext cx="3667249" cy="337390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81C739F-2EC3-91A5-5A61-F75A44394C81}"/>
              </a:ext>
            </a:extLst>
          </p:cNvPr>
          <p:cNvSpPr txBox="1"/>
          <p:nvPr/>
        </p:nvSpPr>
        <p:spPr>
          <a:xfrm>
            <a:off x="868613" y="1344843"/>
            <a:ext cx="16866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Photosynthesis</a:t>
            </a:r>
            <a:endParaRPr lang="fr-CA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65E038A-8A38-5F2F-A373-B8A775C16240}"/>
              </a:ext>
            </a:extLst>
          </p:cNvPr>
          <p:cNvSpPr txBox="1"/>
          <p:nvPr/>
        </p:nvSpPr>
        <p:spPr>
          <a:xfrm>
            <a:off x="2570057" y="4860904"/>
            <a:ext cx="2323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Respiration + Growth</a:t>
            </a:r>
            <a:endParaRPr lang="fr-CA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D46E66-1A05-939D-1C58-E2B0C82F111D}"/>
              </a:ext>
            </a:extLst>
          </p:cNvPr>
          <p:cNvSpPr txBox="1"/>
          <p:nvPr/>
        </p:nvSpPr>
        <p:spPr>
          <a:xfrm>
            <a:off x="7640484" y="1682670"/>
            <a:ext cx="10402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Balance point</a:t>
            </a:r>
            <a:endParaRPr lang="fr-CA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BD0124A-BF5F-8AA9-0255-3202740AA982}"/>
              </a:ext>
            </a:extLst>
          </p:cNvPr>
          <p:cNvSpPr txBox="1"/>
          <p:nvPr/>
        </p:nvSpPr>
        <p:spPr>
          <a:xfrm>
            <a:off x="9820466" y="4790121"/>
            <a:ext cx="1914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Balance point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2834327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5" grpId="0"/>
      <p:bldP spid="1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E1636-93AE-ABDA-0F35-8DC297B90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C206565-8490-8D21-FCF4-4C3A4A7F1F0E}"/>
              </a:ext>
            </a:extLst>
          </p:cNvPr>
          <p:cNvSpPr/>
          <p:nvPr/>
        </p:nvSpPr>
        <p:spPr>
          <a:xfrm>
            <a:off x="838200" y="1183640"/>
            <a:ext cx="4820920" cy="4490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B7307014-C876-76B5-3BF2-0AA8D75C9D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630" t="9081" r="7609"/>
          <a:stretch/>
        </p:blipFill>
        <p:spPr>
          <a:xfrm>
            <a:off x="901591" y="1511512"/>
            <a:ext cx="4097818" cy="4104848"/>
          </a:xfr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4B227B1-A79F-719E-5978-27814DDAE3D0}"/>
              </a:ext>
            </a:extLst>
          </p:cNvPr>
          <p:cNvSpPr txBox="1"/>
          <p:nvPr/>
        </p:nvSpPr>
        <p:spPr>
          <a:xfrm>
            <a:off x="2669012" y="5218602"/>
            <a:ext cx="562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NSC</a:t>
            </a:r>
            <a:endParaRPr lang="fr-CA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8F741E2-56E3-CEBE-F353-D1243A7479C8}"/>
              </a:ext>
            </a:extLst>
          </p:cNvPr>
          <p:cNvSpPr txBox="1"/>
          <p:nvPr/>
        </p:nvSpPr>
        <p:spPr>
          <a:xfrm rot="16200000">
            <a:off x="782231" y="3379270"/>
            <a:ext cx="608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Rate</a:t>
            </a:r>
            <a:endParaRPr lang="fr-CA" dirty="0">
              <a:solidFill>
                <a:schemeClr val="bg1"/>
              </a:solidFill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A7EA918-944F-5B5B-D83F-A289D007718E}"/>
              </a:ext>
            </a:extLst>
          </p:cNvPr>
          <p:cNvCxnSpPr>
            <a:cxnSpLocks/>
          </p:cNvCxnSpPr>
          <p:nvPr/>
        </p:nvCxnSpPr>
        <p:spPr>
          <a:xfrm>
            <a:off x="1391920" y="5130800"/>
            <a:ext cx="379476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AA7191A-F378-4CEC-0B53-BC562D31C90B}"/>
              </a:ext>
            </a:extLst>
          </p:cNvPr>
          <p:cNvCxnSpPr>
            <a:cxnSpLocks/>
          </p:cNvCxnSpPr>
          <p:nvPr/>
        </p:nvCxnSpPr>
        <p:spPr>
          <a:xfrm flipV="1">
            <a:off x="1391920" y="1359113"/>
            <a:ext cx="0" cy="377168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85AFFA98-C7FA-5147-9FEB-9FDE837622A6}"/>
              </a:ext>
            </a:extLst>
          </p:cNvPr>
          <p:cNvSpPr txBox="1"/>
          <p:nvPr/>
        </p:nvSpPr>
        <p:spPr>
          <a:xfrm rot="2795625">
            <a:off x="3101236" y="3738838"/>
            <a:ext cx="1686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F77B4"/>
                </a:solidFill>
              </a:rPr>
              <a:t>Supply Rate</a:t>
            </a:r>
            <a:endParaRPr lang="fr-CA" dirty="0">
              <a:solidFill>
                <a:srgbClr val="1F77B4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251517B-96C5-D53A-3A59-8FEB33A640B8}"/>
              </a:ext>
            </a:extLst>
          </p:cNvPr>
          <p:cNvSpPr txBox="1"/>
          <p:nvPr/>
        </p:nvSpPr>
        <p:spPr>
          <a:xfrm rot="21006435">
            <a:off x="2837076" y="1838247"/>
            <a:ext cx="1686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Demand Rate</a:t>
            </a:r>
            <a:endParaRPr lang="fr-CA" dirty="0">
              <a:solidFill>
                <a:srgbClr val="FF0000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B0D1126-6653-C591-0E45-71BE86123413}"/>
              </a:ext>
            </a:extLst>
          </p:cNvPr>
          <p:cNvSpPr/>
          <p:nvPr/>
        </p:nvSpPr>
        <p:spPr>
          <a:xfrm>
            <a:off x="7017373" y="1319645"/>
            <a:ext cx="4170191" cy="415804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AED1BD06-03A8-F33A-EA62-4E281939B3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74640" y="2001116"/>
            <a:ext cx="2609850" cy="29337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6586241-7FCD-94B3-50DE-9FA21877AF38}"/>
              </a:ext>
            </a:extLst>
          </p:cNvPr>
          <p:cNvSpPr txBox="1"/>
          <p:nvPr/>
        </p:nvSpPr>
        <p:spPr>
          <a:xfrm>
            <a:off x="9042163" y="1877506"/>
            <a:ext cx="1401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Adjustable</a:t>
            </a:r>
            <a:endParaRPr lang="fr-CA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CF8E2FD-8014-84D5-AADD-D7A90762D349}"/>
              </a:ext>
            </a:extLst>
          </p:cNvPr>
          <p:cNvSpPr txBox="1"/>
          <p:nvPr/>
        </p:nvSpPr>
        <p:spPr>
          <a:xfrm>
            <a:off x="7085087" y="1480646"/>
            <a:ext cx="2557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Photosynthesis = Supply</a:t>
            </a:r>
            <a:endParaRPr lang="fr-CA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4FDDB3B-AFF8-DA7B-385B-409F8D1149AF}"/>
              </a:ext>
            </a:extLst>
          </p:cNvPr>
          <p:cNvSpPr txBox="1"/>
          <p:nvPr/>
        </p:nvSpPr>
        <p:spPr>
          <a:xfrm>
            <a:off x="7853594" y="4963407"/>
            <a:ext cx="3218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Respiration + Growth = Demand</a:t>
            </a:r>
            <a:endParaRPr lang="fr-CA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76840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B9A17F-2ED8-5C19-6258-A6B647F00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A" dirty="0"/>
          </a:p>
        </p:txBody>
      </p:sp>
      <p:pic>
        <p:nvPicPr>
          <p:cNvPr id="5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0AF9186E-AC2F-3F3A-D333-761F4F366E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325" y="1319645"/>
            <a:ext cx="6004168" cy="4503126"/>
          </a:xfr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9C483AB-B4BD-214A-3BF6-ECEF06A462E8}"/>
              </a:ext>
            </a:extLst>
          </p:cNvPr>
          <p:cNvCxnSpPr>
            <a:cxnSpLocks/>
          </p:cNvCxnSpPr>
          <p:nvPr/>
        </p:nvCxnSpPr>
        <p:spPr>
          <a:xfrm flipH="1">
            <a:off x="1971304" y="2375065"/>
            <a:ext cx="944088" cy="105393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E8FE2268-34E9-1080-44E8-F31DB6F65D12}"/>
              </a:ext>
            </a:extLst>
          </p:cNvPr>
          <p:cNvSpPr/>
          <p:nvPr/>
        </p:nvSpPr>
        <p:spPr>
          <a:xfrm>
            <a:off x="7017373" y="1319645"/>
            <a:ext cx="4170191" cy="415804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7931214C-B58C-9891-3DB1-C0DAB11928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74640" y="2001116"/>
            <a:ext cx="2609850" cy="29337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67CE1C8-8613-71FA-66DD-F04A292B4528}"/>
              </a:ext>
            </a:extLst>
          </p:cNvPr>
          <p:cNvSpPr txBox="1"/>
          <p:nvPr/>
        </p:nvSpPr>
        <p:spPr>
          <a:xfrm>
            <a:off x="9042163" y="1877506"/>
            <a:ext cx="1401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Adjustable</a:t>
            </a:r>
            <a:endParaRPr lang="fr-CA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28EBE72-A675-F85F-8641-A3B75B8D070F}"/>
              </a:ext>
            </a:extLst>
          </p:cNvPr>
          <p:cNvSpPr txBox="1"/>
          <p:nvPr/>
        </p:nvSpPr>
        <p:spPr>
          <a:xfrm>
            <a:off x="7085087" y="1480646"/>
            <a:ext cx="2557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Photosynthesis = Supply</a:t>
            </a:r>
            <a:endParaRPr lang="fr-CA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803C74A-93BC-72E8-F9DB-47024C39CC95}"/>
              </a:ext>
            </a:extLst>
          </p:cNvPr>
          <p:cNvSpPr txBox="1"/>
          <p:nvPr/>
        </p:nvSpPr>
        <p:spPr>
          <a:xfrm>
            <a:off x="7853594" y="4963407"/>
            <a:ext cx="3218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Respiration + Growth = Demand</a:t>
            </a:r>
            <a:endParaRPr lang="fr-CA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3487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769CFA-9D5A-7653-700B-E32132894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F46A78C-A46C-264A-D24E-A2E2C9685AF1}"/>
              </a:ext>
            </a:extLst>
          </p:cNvPr>
          <p:cNvSpPr/>
          <p:nvPr/>
        </p:nvSpPr>
        <p:spPr>
          <a:xfrm>
            <a:off x="234036" y="202066"/>
            <a:ext cx="11743955" cy="648312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C78423B-0666-984C-E101-36A44F3704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8795" y="749122"/>
            <a:ext cx="10716873" cy="5602954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E94705C-E380-06B5-AA8F-BD82177FDBB2}"/>
              </a:ext>
            </a:extLst>
          </p:cNvPr>
          <p:cNvSpPr txBox="1"/>
          <p:nvPr/>
        </p:nvSpPr>
        <p:spPr>
          <a:xfrm rot="16200000">
            <a:off x="-1836481" y="2893395"/>
            <a:ext cx="4987048" cy="52322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0000"/>
                </a:solidFill>
              </a:rPr>
              <a:t>[NSC]</a:t>
            </a:r>
            <a:endParaRPr lang="fr-CA" sz="2800" dirty="0">
              <a:solidFill>
                <a:srgbClr val="00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E04602-28D2-FFB2-63F1-27AAB6C9F79C}"/>
              </a:ext>
            </a:extLst>
          </p:cNvPr>
          <p:cNvSpPr txBox="1"/>
          <p:nvPr/>
        </p:nvSpPr>
        <p:spPr>
          <a:xfrm>
            <a:off x="3443707" y="5995415"/>
            <a:ext cx="4987048" cy="52322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0000"/>
                </a:solidFill>
              </a:rPr>
              <a:t>Time </a:t>
            </a:r>
            <a:endParaRPr lang="fr-CA" sz="2800" dirty="0">
              <a:solidFill>
                <a:srgbClr val="00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8AB315-0437-8CA0-987B-3CFC17DCF98E}"/>
              </a:ext>
            </a:extLst>
          </p:cNvPr>
          <p:cNvSpPr txBox="1"/>
          <p:nvPr/>
        </p:nvSpPr>
        <p:spPr>
          <a:xfrm>
            <a:off x="1023580" y="244314"/>
            <a:ext cx="2420127" cy="52322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0000"/>
                </a:solidFill>
              </a:rPr>
              <a:t>Balance point</a:t>
            </a:r>
            <a:endParaRPr lang="fr-CA" sz="2800" dirty="0">
              <a:solidFill>
                <a:srgbClr val="00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C4886B-9F5F-0D11-4330-65194E98A59C}"/>
              </a:ext>
            </a:extLst>
          </p:cNvPr>
          <p:cNvSpPr txBox="1"/>
          <p:nvPr/>
        </p:nvSpPr>
        <p:spPr>
          <a:xfrm>
            <a:off x="8491180" y="244314"/>
            <a:ext cx="2420127" cy="52322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0000"/>
                </a:solidFill>
              </a:rPr>
              <a:t>Attractor</a:t>
            </a:r>
            <a:endParaRPr lang="fr-CA" sz="28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97881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4E87FC-8C62-67C7-249F-87B043DA5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A"/>
          </a:p>
        </p:txBody>
      </p:sp>
      <p:pic>
        <p:nvPicPr>
          <p:cNvPr id="5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EBB17ADD-1262-DFD9-D8F9-D3CE7D7883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262" y="340478"/>
            <a:ext cx="11681476" cy="6177044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E0A401D-B7E8-223F-BF82-7AF15618C5C6}"/>
              </a:ext>
            </a:extLst>
          </p:cNvPr>
          <p:cNvSpPr txBox="1"/>
          <p:nvPr/>
        </p:nvSpPr>
        <p:spPr>
          <a:xfrm rot="16200000">
            <a:off x="-2134660" y="2954125"/>
            <a:ext cx="5162145" cy="36933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NSC balance point (mass fraction)</a:t>
            </a:r>
            <a:endParaRPr lang="fr-CA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91711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7E83A-7604-28B3-0E28-611637E53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405D58-309A-F3F7-91D3-379A6D353D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3073DF-5EC6-5889-5AC8-28F3745D566B}"/>
              </a:ext>
            </a:extLst>
          </p:cNvPr>
          <p:cNvSpPr/>
          <p:nvPr/>
        </p:nvSpPr>
        <p:spPr>
          <a:xfrm>
            <a:off x="838200" y="1262538"/>
            <a:ext cx="4170191" cy="415804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2F2DD4F-CE7E-49FA-4E7B-28E7E549A2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01638" y="1874712"/>
            <a:ext cx="2609850" cy="29337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E993057-AC7D-C322-41CA-65DE1CF6CDAD}"/>
              </a:ext>
            </a:extLst>
          </p:cNvPr>
          <p:cNvSpPr/>
          <p:nvPr/>
        </p:nvSpPr>
        <p:spPr>
          <a:xfrm>
            <a:off x="3424396" y="2276274"/>
            <a:ext cx="1203079" cy="14591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9634912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751</TotalTime>
  <Words>143</Words>
  <Application>Microsoft Office PowerPoint</Application>
  <PresentationFormat>Widescreen</PresentationFormat>
  <Paragraphs>41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Calibri</vt:lpstr>
      <vt:lpstr>Calibri Light</vt:lpstr>
      <vt:lpstr>Office Theme</vt:lpstr>
      <vt:lpstr>Regulation of nonstructural carbohydrate dynamics</vt:lpstr>
      <vt:lpstr>PowerPoint Presentation</vt:lpstr>
      <vt:lpstr>From here to there…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Scott Oswald</dc:creator>
  <cp:lastModifiedBy>Scott Oswald</cp:lastModifiedBy>
  <cp:revision>1</cp:revision>
  <dcterms:created xsi:type="dcterms:W3CDTF">2022-07-15T12:18:58Z</dcterms:created>
  <dcterms:modified xsi:type="dcterms:W3CDTF">2022-08-01T13:00:20Z</dcterms:modified>
</cp:coreProperties>
</file>